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handoutMasterIdLst>
    <p:handoutMasterId r:id="rId16"/>
  </p:handoutMasterIdLst>
  <p:sldIdLst>
    <p:sldId id="273" r:id="rId2"/>
    <p:sldId id="301" r:id="rId3"/>
    <p:sldId id="274" r:id="rId4"/>
    <p:sldId id="302" r:id="rId5"/>
    <p:sldId id="275" r:id="rId6"/>
    <p:sldId id="303" r:id="rId7"/>
    <p:sldId id="276" r:id="rId8"/>
    <p:sldId id="304" r:id="rId9"/>
    <p:sldId id="277" r:id="rId10"/>
    <p:sldId id="305" r:id="rId11"/>
    <p:sldId id="278" r:id="rId12"/>
    <p:sldId id="306" r:id="rId13"/>
    <p:sldId id="281" r:id="rId14"/>
    <p:sldId id="307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B8E4-DBF0-44A5-89A3-337CE5AECEA5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7911-18C0-420D-9845-607F1175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8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6715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7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Charlie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8" y="2256421"/>
            <a:ext cx="2094969" cy="2477453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charli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1645284"/>
            <a:ext cx="2129053" cy="286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6" y="1645284"/>
            <a:ext cx="5838423" cy="38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683" r="-1585" b="3002"/>
          <a:stretch/>
        </p:blipFill>
        <p:spPr>
          <a:xfrm rot="5400000">
            <a:off x="2489889" y="-2391032"/>
            <a:ext cx="6993923" cy="117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14" y="2662233"/>
            <a:ext cx="2490222" cy="3212239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max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96" y="3538678"/>
            <a:ext cx="2124534" cy="287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7690" y="-1670993"/>
            <a:ext cx="21812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5409" y="-1612523"/>
            <a:ext cx="6219013" cy="99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Jack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5" y="2372497"/>
            <a:ext cx="2302648" cy="3221046"/>
          </a:xfrm>
          <a:prstGeom prst="rect">
            <a:avLst/>
          </a:prstGeom>
        </p:spPr>
      </p:pic>
      <p:pic>
        <p:nvPicPr>
          <p:cNvPr id="8" name="Picture 7" descr="T:\11) Staff Folders\Rachel and Charlotte\2019-2020\Closure\Whole Class Photos\Uniform\Jack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10" y="1874517"/>
            <a:ext cx="2180293" cy="29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1753" y="-748594"/>
            <a:ext cx="2824524" cy="56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8" y="314325"/>
            <a:ext cx="10564384" cy="62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"/>
          <a:stretch/>
        </p:blipFill>
        <p:spPr>
          <a:xfrm rot="5400000">
            <a:off x="2919550" y="-2314071"/>
            <a:ext cx="6789501" cy="114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" y="3187082"/>
            <a:ext cx="2070454" cy="2620932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Sam W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57" y="3187082"/>
            <a:ext cx="1978343" cy="26209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93" y="617967"/>
            <a:ext cx="6489905" cy="39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" y="0"/>
            <a:ext cx="11744455" cy="67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Lexi-Marie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7" y="2644346"/>
            <a:ext cx="1914049" cy="2611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2322732"/>
            <a:ext cx="1986401" cy="3088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61" y="381000"/>
            <a:ext cx="6807339" cy="39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0683" cy="65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Oscar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615998"/>
            <a:ext cx="1946813" cy="290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28" y="2909102"/>
            <a:ext cx="2024800" cy="28365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3" y="1711412"/>
            <a:ext cx="5632777" cy="36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3" y="0"/>
            <a:ext cx="11528855" cy="6722076"/>
          </a:xfrm>
        </p:spPr>
      </p:pic>
    </p:spTree>
    <p:extLst>
      <p:ext uri="{BB962C8B-B14F-4D97-AF65-F5344CB8AC3E}">
        <p14:creationId xmlns:p14="http://schemas.microsoft.com/office/powerpoint/2010/main" val="42875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William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6" y="2909102"/>
            <a:ext cx="2200419" cy="2791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72" y="3157278"/>
            <a:ext cx="22479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29" y="1127758"/>
            <a:ext cx="6320617" cy="43208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835</TotalTime>
  <Words>42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Charlie</vt:lpstr>
      <vt:lpstr>I would like to be</vt:lpstr>
      <vt:lpstr>Sam</vt:lpstr>
      <vt:lpstr>I would like to be</vt:lpstr>
      <vt:lpstr>Lexi-Marie</vt:lpstr>
      <vt:lpstr>I would like to be</vt:lpstr>
      <vt:lpstr>Oscar</vt:lpstr>
      <vt:lpstr>I would like to be</vt:lpstr>
      <vt:lpstr>William</vt:lpstr>
      <vt:lpstr>I would like to be</vt:lpstr>
      <vt:lpstr>Max</vt:lpstr>
      <vt:lpstr>I would like to be</vt:lpstr>
      <vt:lpstr>Jack</vt:lpstr>
      <vt:lpstr>I would like to be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2020</dc:title>
  <dc:creator>Rachel Warman</dc:creator>
  <cp:lastModifiedBy>Rachel Warman</cp:lastModifiedBy>
  <cp:revision>50</cp:revision>
  <cp:lastPrinted>2020-07-06T07:31:18Z</cp:lastPrinted>
  <dcterms:created xsi:type="dcterms:W3CDTF">2020-06-05T11:12:14Z</dcterms:created>
  <dcterms:modified xsi:type="dcterms:W3CDTF">2020-07-20T07:19:26Z</dcterms:modified>
</cp:coreProperties>
</file>