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58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86" autoAdjust="0"/>
  </p:normalViewPr>
  <p:slideViewPr>
    <p:cSldViewPr snapToGrid="0">
      <p:cViewPr varScale="1">
        <p:scale>
          <a:sx n="83" d="100"/>
          <a:sy n="83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91DD-BA93-44BB-A5BB-55B87FEF5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712B3-3EDC-474A-B811-16727CCD1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A81E-8104-4510-9048-244BDE29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DD6D-1474-410E-A4F5-AFA761F7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EA2A-F4C7-4DC9-B7E7-B74D087A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4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CFC2-E0AB-4BAD-B7AA-18A4C72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8F2D-17D4-4B4E-A4D8-827F2151C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8867C-245F-4B99-8C70-AE2D8D8E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8D1E-4D64-441E-B172-7778DB3C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447C-BBA4-4F3B-A81F-F4A3A9F0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6FC5B-39BF-48A3-A8AE-7EA510512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61F93-5B02-49D9-82B3-0A14F78A9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C9DAB-F40C-44B4-92AB-33A192B3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EEA52-1E02-4BF3-AFED-450D87B7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7AB44-9F65-40D2-8BE4-1994EF1D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3ABA-1172-408E-9B3D-192495C3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9B458-CF6A-4C51-A681-B4973AE9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4F8D-11F8-43A5-9C15-DEE9C3B5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0760B-E76E-41D3-A926-42821F34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A50A-519C-4990-8BC3-838494D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DC52-9D3E-43DE-B2D0-CC3779A8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7C9F9-1ADB-4426-8488-3A0E778C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827F-EC82-4E1F-BC6E-F65ADD8F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0B630-DDA6-4565-A272-4790751F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03A8F-1975-4E04-9555-3B1D079C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D7B5-A59F-449C-9A89-6EAB2FCE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1FE0-CDC0-44FA-8B02-57157BDC7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9115B-16F0-488C-BDB1-D879D2273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78BFE-76A6-4B28-BC7F-CEBED444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1754-FB16-49B7-9782-7137E9B8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40942-FB9D-40BD-8320-130B72E8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165B-FFEE-4717-B886-B76F22D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0325C-E9F7-4F0C-B643-CE526FD55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FD8F4-1A47-4E93-8BBD-98D100993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5D87C-F069-4A93-9726-6E09DD29D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71794-2CB0-4B4D-B6AD-20EB971E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6F1A1-6208-4C8F-8F68-DEEC66A4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4501B-C1AB-4648-997B-AAF5A377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42817-14D4-449C-97BF-D9457815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C148-4C97-4461-8ECE-FD3EAE7D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32907-C627-436B-BFC8-C4973D1F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C5DA8-A85B-43CF-A3E1-D7502223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68009-DC98-4F81-B86D-37BA9A5F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A1E91-EB87-471B-8DE5-09B470DB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1A7A9-B7E1-44EB-BFDE-5074A86E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E1DF5-71B8-4CF9-9B6C-8F54A12A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2443-F321-4D15-A4C7-9474C09E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C4CD-D01E-481E-95E9-CD5E4C5B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F11BE-2EA2-475F-9C4D-8D93A227B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EFA7E-E9DC-401A-85A2-486D0DE8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96B39-6DCC-4AEC-8D43-40D09B45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0876-333B-4F50-9929-B2EF612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694-F8D3-4D0C-A682-27481496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004EB-1BD8-4904-988F-9C494581B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1846-3E6E-4F7D-8F28-17B662402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1302-61DE-41BB-9DF9-47DAA2EC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48188-37B4-48EE-9EEC-99639427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8E3FA-F5C2-4231-AD95-3782B6C0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09001-71FC-49EE-A07D-B836DDAB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58956-F9BA-45A4-8139-B9DACD27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E493E-E2FD-4772-A441-D92FD9BD1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745A-C2E5-4897-8125-CADD9347798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329C-1E1C-4FC5-A842-FD2C432D2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7FE9F-4561-4F55-B95F-39DE92B2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3A5B-1530-4256-9BE7-DB0FFC01F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3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5712C-F4A0-4403-A73D-98159FB4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5" y="774111"/>
            <a:ext cx="4796589" cy="1659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ECF01-258A-4558-A445-86A1905D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59" y="168248"/>
            <a:ext cx="2486526" cy="2486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7A54B-E2E9-4735-B8D6-89D099D6D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6209">
            <a:off x="607036" y="3310044"/>
            <a:ext cx="3380694" cy="253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76548-70DB-4309-958F-9C3C02274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871" y="3470282"/>
            <a:ext cx="1791224" cy="268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99819-7457-48A1-8FDF-9F1755522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259" y="3670383"/>
            <a:ext cx="3810000" cy="1666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ACB356-842C-436F-9BE9-0BFF5C840573}"/>
              </a:ext>
            </a:extLst>
          </p:cNvPr>
          <p:cNvSpPr txBox="1"/>
          <p:nvPr/>
        </p:nvSpPr>
        <p:spPr>
          <a:xfrm>
            <a:off x="6144127" y="572964"/>
            <a:ext cx="2278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are these children doing?</a:t>
            </a:r>
          </a:p>
        </p:txBody>
      </p:sp>
    </p:spTree>
    <p:extLst>
      <p:ext uri="{BB962C8B-B14F-4D97-AF65-F5344CB8AC3E}">
        <p14:creationId xmlns:p14="http://schemas.microsoft.com/office/powerpoint/2010/main" val="39708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BFFC-748B-426F-8E4F-A5C157D7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2" y="365125"/>
            <a:ext cx="9958137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Prayer 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62A7-EE2E-4609-AC09-A331BC25F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PRAYER IS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FF00"/>
                </a:solidFill>
              </a:rPr>
              <a:t>             Talking to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FF00"/>
                </a:solidFill>
              </a:rPr>
              <a:t>                                  And 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FF00"/>
                </a:solidFill>
              </a:rPr>
              <a:t>                                           Listening to 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FF00"/>
                </a:solidFill>
              </a:rPr>
              <a:t>                                                                       GOD</a:t>
            </a:r>
          </a:p>
          <a:p>
            <a:pPr marL="0" indent="0">
              <a:buNone/>
            </a:pPr>
            <a:r>
              <a:rPr lang="en-GB" sz="4400" b="1" dirty="0">
                <a:solidFill>
                  <a:schemeClr val="bg1"/>
                </a:solidFill>
              </a:rPr>
              <a:t>https://www.youtube.com/watch?v=B945ocM54dA</a:t>
            </a:r>
          </a:p>
        </p:txBody>
      </p:sp>
    </p:spTree>
    <p:extLst>
      <p:ext uri="{BB962C8B-B14F-4D97-AF65-F5344CB8AC3E}">
        <p14:creationId xmlns:p14="http://schemas.microsoft.com/office/powerpoint/2010/main" val="700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DA96-B5C3-4868-885A-93403BD0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5" y="233830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kinds of things do you think people want to talk to God about?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DA591-C9A5-4FDF-8700-C6099E5F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4693" y="3772316"/>
            <a:ext cx="1501799" cy="2102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523E9-C02C-4D79-88A8-856B385714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9264" y="4318444"/>
            <a:ext cx="1499746" cy="210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F8005-04DB-49F9-B78A-05975DC63E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0495" y="4190107"/>
            <a:ext cx="1499746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EED96-0874-41FA-8BCB-859766C192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5917" y="235001"/>
            <a:ext cx="149974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5FAD-1A3A-4343-9410-DA119691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They could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E6D42-05D9-44D5-A8CD-BFC4D74B7428}"/>
              </a:ext>
            </a:extLst>
          </p:cNvPr>
          <p:cNvSpPr/>
          <p:nvPr/>
        </p:nvSpPr>
        <p:spPr>
          <a:xfrm>
            <a:off x="4455866" y="518075"/>
            <a:ext cx="6625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FF00"/>
                </a:solidFill>
              </a:rPr>
              <a:t>Want to say 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CB98-95D0-4AC5-85EF-A1E85B1AEE4D}"/>
              </a:ext>
            </a:extLst>
          </p:cNvPr>
          <p:cNvSpPr/>
          <p:nvPr/>
        </p:nvSpPr>
        <p:spPr>
          <a:xfrm>
            <a:off x="585661" y="5558135"/>
            <a:ext cx="964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Want to tell God about their day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BF987-E9AC-4B10-A699-FC658A06E9E1}"/>
              </a:ext>
            </a:extLst>
          </p:cNvPr>
          <p:cNvSpPr/>
          <p:nvPr/>
        </p:nvSpPr>
        <p:spPr>
          <a:xfrm>
            <a:off x="303304" y="1576634"/>
            <a:ext cx="1036803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Want to say what they worry about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B8081-4354-4B45-8E31-D58EB18A1C86}"/>
              </a:ext>
            </a:extLst>
          </p:cNvPr>
          <p:cNvSpPr/>
          <p:nvPr/>
        </p:nvSpPr>
        <p:spPr>
          <a:xfrm>
            <a:off x="356624" y="3711474"/>
            <a:ext cx="987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Want to ask God to be with them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4D490-37F9-482C-AE27-5675DFCF6342}"/>
              </a:ext>
            </a:extLst>
          </p:cNvPr>
          <p:cNvSpPr/>
          <p:nvPr/>
        </p:nvSpPr>
        <p:spPr>
          <a:xfrm>
            <a:off x="2872792" y="4634804"/>
            <a:ext cx="573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praise God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3169F-1160-48F5-B61B-07EA85B925BE}"/>
              </a:ext>
            </a:extLst>
          </p:cNvPr>
          <p:cNvSpPr/>
          <p:nvPr/>
        </p:nvSpPr>
        <p:spPr>
          <a:xfrm>
            <a:off x="2009362" y="2679475"/>
            <a:ext cx="907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Want to tell God they are sorry</a:t>
            </a:r>
          </a:p>
        </p:txBody>
      </p:sp>
    </p:spTree>
    <p:extLst>
      <p:ext uri="{BB962C8B-B14F-4D97-AF65-F5344CB8AC3E}">
        <p14:creationId xmlns:p14="http://schemas.microsoft.com/office/powerpoint/2010/main" val="10157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9885-0814-4A56-8569-0577A5B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Where can you pray?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041F3-209B-4465-AE36-773AFB22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8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chemeClr val="bg1"/>
                </a:solidFill>
              </a:rPr>
              <a:t>ANYWHERE!   but  sometimes people pray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A7E13-1369-4DE0-81E0-E97E551E54A2}"/>
              </a:ext>
            </a:extLst>
          </p:cNvPr>
          <p:cNvSpPr/>
          <p:nvPr/>
        </p:nvSpPr>
        <p:spPr>
          <a:xfrm>
            <a:off x="399665" y="3844722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 School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5A0DE-9D1B-499A-AD94-3ED0842C54CC}"/>
              </a:ext>
            </a:extLst>
          </p:cNvPr>
          <p:cNvSpPr/>
          <p:nvPr/>
        </p:nvSpPr>
        <p:spPr>
          <a:xfrm>
            <a:off x="369778" y="5373998"/>
            <a:ext cx="568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With their families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428E2-CE13-40A1-BF4C-C1B3FEF56FD7}"/>
              </a:ext>
            </a:extLst>
          </p:cNvPr>
          <p:cNvSpPr/>
          <p:nvPr/>
        </p:nvSpPr>
        <p:spPr>
          <a:xfrm>
            <a:off x="4257236" y="3452555"/>
            <a:ext cx="306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Church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443317-6D97-495C-9704-770FDAD4C9B9}"/>
              </a:ext>
            </a:extLst>
          </p:cNvPr>
          <p:cNvSpPr/>
          <p:nvPr/>
        </p:nvSpPr>
        <p:spPr>
          <a:xfrm>
            <a:off x="6343090" y="4413276"/>
            <a:ext cx="529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With their friends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D3CA24-FB4C-4256-AD6F-0709D6D9FC98}"/>
              </a:ext>
            </a:extLst>
          </p:cNvPr>
          <p:cNvSpPr/>
          <p:nvPr/>
        </p:nvSpPr>
        <p:spPr>
          <a:xfrm>
            <a:off x="7164148" y="5373998"/>
            <a:ext cx="446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themselves </a:t>
            </a:r>
          </a:p>
        </p:txBody>
      </p:sp>
    </p:spTree>
    <p:extLst>
      <p:ext uri="{BB962C8B-B14F-4D97-AF65-F5344CB8AC3E}">
        <p14:creationId xmlns:p14="http://schemas.microsoft.com/office/powerpoint/2010/main" val="40895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7D0B-3E9F-46C7-8EFB-8025F49E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n-lt"/>
              </a:rPr>
              <a:t>In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5D49-A408-476B-9E67-82396A2C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  invite people to pray together at special times 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When do we pray in school?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What prayers do we say?</a:t>
            </a:r>
          </a:p>
        </p:txBody>
      </p:sp>
    </p:spTree>
    <p:extLst>
      <p:ext uri="{BB962C8B-B14F-4D97-AF65-F5344CB8AC3E}">
        <p14:creationId xmlns:p14="http://schemas.microsoft.com/office/powerpoint/2010/main" val="25765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517F-D87D-4097-BA0F-F5674375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Christians go to church to pray together . In church at mass you may see the following people: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04F6-4780-4E8A-94E1-4AC769D7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F9D4-43CE-4DEE-9FA3-2BCF0F3C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r="11292"/>
          <a:stretch/>
        </p:blipFill>
        <p:spPr>
          <a:xfrm>
            <a:off x="736910" y="2185412"/>
            <a:ext cx="2322095" cy="3163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68482-453D-4D52-878E-E6C285C6BB5C}"/>
              </a:ext>
            </a:extLst>
          </p:cNvPr>
          <p:cNvSpPr txBox="1"/>
          <p:nvPr/>
        </p:nvSpPr>
        <p:spPr>
          <a:xfrm>
            <a:off x="3160294" y="2185412"/>
            <a:ext cx="234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 Priest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This is Fr Liam</a:t>
            </a:r>
          </a:p>
          <a:p>
            <a:r>
              <a:rPr lang="en-GB" sz="2800" dirty="0">
                <a:solidFill>
                  <a:schemeClr val="bg1"/>
                </a:solidFill>
              </a:rPr>
              <a:t>Who is your priest?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00BA5-7F7F-4770-9AE4-2C640B93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08" y="1907490"/>
            <a:ext cx="1924050" cy="2371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6412D-9EC6-4134-A7ED-9FB0A6D800C0}"/>
              </a:ext>
            </a:extLst>
          </p:cNvPr>
          <p:cNvSpPr txBox="1"/>
          <p:nvPr/>
        </p:nvSpPr>
        <p:spPr>
          <a:xfrm>
            <a:off x="8262187" y="2139245"/>
            <a:ext cx="279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Altar Servers</a:t>
            </a:r>
          </a:p>
          <a:p>
            <a:r>
              <a:rPr lang="en-GB" sz="2800" dirty="0">
                <a:solidFill>
                  <a:schemeClr val="bg1"/>
                </a:solidFill>
              </a:rPr>
              <a:t>What do they do?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F8A3D-0F73-44A9-9113-B81BB45ED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58" r="14631"/>
          <a:stretch/>
        </p:blipFill>
        <p:spPr>
          <a:xfrm>
            <a:off x="4452601" y="4361081"/>
            <a:ext cx="1589648" cy="232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A6216B-F1F0-4B37-B95F-568CB66698D8}"/>
              </a:ext>
            </a:extLst>
          </p:cNvPr>
          <p:cNvSpPr txBox="1"/>
          <p:nvPr/>
        </p:nvSpPr>
        <p:spPr>
          <a:xfrm>
            <a:off x="6419109" y="5149516"/>
            <a:ext cx="5533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This Person is reading At mass.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Do you know what they are reading?</a:t>
            </a:r>
          </a:p>
        </p:txBody>
      </p:sp>
    </p:spTree>
    <p:extLst>
      <p:ext uri="{BB962C8B-B14F-4D97-AF65-F5344CB8AC3E}">
        <p14:creationId xmlns:p14="http://schemas.microsoft.com/office/powerpoint/2010/main" val="11938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095231A0A1498CDB20ECF39817BE" ma:contentTypeVersion="6" ma:contentTypeDescription="Create a new document." ma:contentTypeScope="" ma:versionID="de1e5e251a3c77ab9f8b19d63f71b1fa">
  <xsd:schema xmlns:xsd="http://www.w3.org/2001/XMLSchema" xmlns:xs="http://www.w3.org/2001/XMLSchema" xmlns:p="http://schemas.microsoft.com/office/2006/metadata/properties" xmlns:ns2="c5660791-0e2a-47f4-ae29-49dffd83ee61" targetNamespace="http://schemas.microsoft.com/office/2006/metadata/properties" ma:root="true" ma:fieldsID="9cae1c1cd5eb903307316c5b879ddc62" ns2:_="">
    <xsd:import namespace="c5660791-0e2a-47f4-ae29-49dffd83ee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0791-0e2a-47f4-ae29-49dffd83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15FF9F-43BE-45C4-8AE5-333C4B8C24F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5660791-0e2a-47f4-ae29-49dffd83ee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36BFFB-D3DB-4FC7-BB25-8B5D1ECDB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2B0BD-8925-4796-85EE-AACBE031B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60791-0e2a-47f4-ae29-49dffd83e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do you think Prayer is?</vt:lpstr>
      <vt:lpstr>What kinds of things do you think people want to talk to God about?</vt:lpstr>
      <vt:lpstr>They could</vt:lpstr>
      <vt:lpstr>Where can you pray?</vt:lpstr>
      <vt:lpstr>In School</vt:lpstr>
      <vt:lpstr>Christians go to church to pray together . In church at mass you may see the following people: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Fowler</dc:creator>
  <cp:lastModifiedBy>Oliver Bell</cp:lastModifiedBy>
  <cp:revision>14</cp:revision>
  <dcterms:created xsi:type="dcterms:W3CDTF">2017-10-09T09:53:03Z</dcterms:created>
  <dcterms:modified xsi:type="dcterms:W3CDTF">2020-05-06T09:11:22Z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0x0101007555095231A0A1498CDB20ECF39817BE</vt:lpwstr>
  </property>
</Properties>
</file>