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154951" y="1447796"/>
            <a:ext cx="8825660" cy="3329577"/>
          </a:xfrm>
        </p:spPr>
        <p:txBody>
          <a:bodyPr anchor="b"/>
          <a:lstStyle>
            <a:lvl1pPr>
              <a:defRPr sz="7200"/>
            </a:lvl1pPr>
          </a:lstStyle>
          <a:p>
            <a:pPr lvl="0"/>
            <a:r>
              <a:rPr lang="en-US"/>
              <a:t>Click to edit Master title style</a:t>
            </a:r>
          </a:p>
        </p:txBody>
      </p:sp>
      <p:sp>
        <p:nvSpPr>
          <p:cNvPr id="3" name="Subtitle 2"/>
          <p:cNvSpPr txBox="1">
            <a:spLocks noGrp="1"/>
          </p:cNvSpPr>
          <p:nvPr>
            <p:ph type="subTitle" idx="1"/>
          </p:nvPr>
        </p:nvSpPr>
        <p:spPr>
          <a:xfrm>
            <a:off x="1154951" y="4777383"/>
            <a:ext cx="8825660" cy="861419"/>
          </a:xfrm>
        </p:spPr>
        <p:txBody>
          <a:bodyPr/>
          <a:lstStyle>
            <a:lvl1pPr marL="0" indent="0">
              <a:buNone/>
              <a:defRPr cap="all">
                <a:solidFill>
                  <a:srgbClr val="8AD0D6"/>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7EE352A3-D0FC-4FBE-9C6B-07F5F4F7982A}"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B88152BE-B972-4A94-AAAB-F1C7B4B769F3}" type="slidenum">
              <a:t>‹#›</a:t>
            </a:fld>
            <a:endParaRPr lang="en-US"/>
          </a:p>
        </p:txBody>
      </p:sp>
    </p:spTree>
    <p:extLst>
      <p:ext uri="{BB962C8B-B14F-4D97-AF65-F5344CB8AC3E}">
        <p14:creationId xmlns:p14="http://schemas.microsoft.com/office/powerpoint/2010/main" val="359744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60" y="4800590"/>
            <a:ext cx="8825660" cy="566735"/>
          </a:xfrm>
        </p:spPr>
        <p:txBody>
          <a:bodyPr anchor="b">
            <a:normAutofit/>
          </a:bodyPr>
          <a:lstStyle>
            <a:lvl1pPr>
              <a:defRPr sz="2400"/>
            </a:lvl1pPr>
          </a:lstStyle>
          <a:p>
            <a:pPr lvl="0"/>
            <a:r>
              <a:rPr lang="en-US"/>
              <a:t>Click to edit Master title style</a:t>
            </a:r>
          </a:p>
        </p:txBody>
      </p:sp>
      <p:sp>
        <p:nvSpPr>
          <p:cNvPr id="3" name="Picture Placeholder 2"/>
          <p:cNvSpPr txBox="1">
            <a:spLocks noGrp="1"/>
          </p:cNvSpPr>
          <p:nvPr>
            <p:ph type="pic" idx="4294967295"/>
          </p:nvPr>
        </p:nvSpPr>
        <p:spPr>
          <a:xfrm>
            <a:off x="1154951" y="685800"/>
            <a:ext cx="8825660" cy="3640665"/>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4" name="Text Placeholder 3"/>
          <p:cNvSpPr txBox="1">
            <a:spLocks noGrp="1"/>
          </p:cNvSpPr>
          <p:nvPr>
            <p:ph type="body" idx="4294967295"/>
          </p:nvPr>
        </p:nvSpPr>
        <p:spPr>
          <a:xfrm>
            <a:off x="1154960" y="5367326"/>
            <a:ext cx="8825651" cy="493711"/>
          </a:xfrm>
        </p:spPr>
        <p:txBody>
          <a:bodyPr/>
          <a:lstStyle>
            <a:lvl1pPr marL="0" indent="0">
              <a:buNone/>
              <a:defRPr sz="12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A6FD61FC-5370-45BF-A4E9-88C073542B71}" type="datetime1">
              <a:rPr lang="en-US"/>
              <a:pPr lvl="0"/>
              <a:t>6/11/2020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99114A1-7BD8-4FF3-BDD5-A1DFC29D1B21}" type="slidenum">
              <a:t>‹#›</a:t>
            </a:fld>
            <a:endParaRPr lang="en-US"/>
          </a:p>
        </p:txBody>
      </p:sp>
    </p:spTree>
    <p:extLst>
      <p:ext uri="{BB962C8B-B14F-4D97-AF65-F5344CB8AC3E}">
        <p14:creationId xmlns:p14="http://schemas.microsoft.com/office/powerpoint/2010/main" val="362186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1447796"/>
            <a:ext cx="8825660" cy="1981203"/>
          </a:xfrm>
        </p:spPr>
        <p:txBody>
          <a:bodyPr/>
          <a:lstStyle>
            <a:lvl1pPr>
              <a:defRPr sz="4800"/>
            </a:lvl1pPr>
          </a:lstStyle>
          <a:p>
            <a:pPr lvl="0"/>
            <a:r>
              <a:rPr lang="en-US"/>
              <a:t>Click to edit Master title style</a:t>
            </a:r>
          </a:p>
        </p:txBody>
      </p:sp>
      <p:sp>
        <p:nvSpPr>
          <p:cNvPr id="3" name="Text Placeholder 3"/>
          <p:cNvSpPr txBox="1">
            <a:spLocks noGrp="1"/>
          </p:cNvSpPr>
          <p:nvPr>
            <p:ph type="body" idx="4294967295"/>
          </p:nvPr>
        </p:nvSpPr>
        <p:spPr>
          <a:xfrm>
            <a:off x="1154951" y="3657600"/>
            <a:ext cx="8825660" cy="2362196"/>
          </a:xfrm>
        </p:spPr>
        <p:txBody>
          <a:bodyPr anchor="ctr"/>
          <a:lstStyle>
            <a:lvl1pPr marL="0" indent="0">
              <a:buNone/>
              <a:defRPr sz="18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8717F06F-4B1E-4A46-8800-B46A9D8713E6}"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05CEC2C-34A3-4927-81A8-3A77A6F01871}" type="slidenum">
              <a:t>‹#›</a:t>
            </a:fld>
            <a:endParaRPr lang="en-US"/>
          </a:p>
        </p:txBody>
      </p:sp>
    </p:spTree>
    <p:extLst>
      <p:ext uri="{BB962C8B-B14F-4D97-AF65-F5344CB8AC3E}">
        <p14:creationId xmlns:p14="http://schemas.microsoft.com/office/powerpoint/2010/main" val="134050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574797" y="1447796"/>
            <a:ext cx="7999317" cy="2323371"/>
          </a:xfrm>
        </p:spPr>
        <p:txBody>
          <a:bodyPr/>
          <a:lstStyle>
            <a:lvl1pPr>
              <a:defRPr sz="4800"/>
            </a:lvl1pPr>
          </a:lstStyle>
          <a:p>
            <a:pPr lvl="0"/>
            <a:r>
              <a:rPr lang="en-US"/>
              <a:t>Click to edit Master title style</a:t>
            </a:r>
          </a:p>
        </p:txBody>
      </p:sp>
      <p:sp>
        <p:nvSpPr>
          <p:cNvPr id="3" name="Text Placeholder 3"/>
          <p:cNvSpPr txBox="1">
            <a:spLocks noGrp="1"/>
          </p:cNvSpPr>
          <p:nvPr>
            <p:ph type="body" idx="4294967295"/>
          </p:nvPr>
        </p:nvSpPr>
        <p:spPr>
          <a:xfrm>
            <a:off x="1930398" y="3771177"/>
            <a:ext cx="7279648" cy="342177"/>
          </a:xfrm>
        </p:spPr>
        <p:txBody>
          <a:bodyPr/>
          <a:lstStyle>
            <a:lvl1pPr marL="0" indent="0">
              <a:buNone/>
              <a:defRPr sz="1400" cap="small">
                <a:solidFill>
                  <a:srgbClr val="8AD0D6"/>
                </a:solidFill>
              </a:defRPr>
            </a:lvl1pPr>
          </a:lstStyle>
          <a:p>
            <a:pPr lvl="0"/>
            <a:r>
              <a:rPr lang="en-US"/>
              <a:t>Click to edit Master text styles</a:t>
            </a:r>
          </a:p>
        </p:txBody>
      </p:sp>
      <p:sp>
        <p:nvSpPr>
          <p:cNvPr id="4" name="Text Placeholder 3"/>
          <p:cNvSpPr txBox="1">
            <a:spLocks noGrp="1"/>
          </p:cNvSpPr>
          <p:nvPr>
            <p:ph type="body" idx="4294967295"/>
          </p:nvPr>
        </p:nvSpPr>
        <p:spPr>
          <a:xfrm>
            <a:off x="1154951" y="4350660"/>
            <a:ext cx="8825660" cy="1676396"/>
          </a:xfrm>
        </p:spPr>
        <p:txBody>
          <a:bodyPr anchor="ctr"/>
          <a:lstStyle>
            <a:lvl1pPr marL="0" indent="0">
              <a:buNone/>
              <a:defRPr sz="18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37A42116-40B6-4BDF-8DEC-769880D5FFF2}" type="datetime1">
              <a:rPr lang="en-US"/>
              <a:pPr lvl="0"/>
              <a:t>6/11/2020</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F91F0616-E85E-4509-9A47-A02B5CE30636}" type="slidenum">
              <a:t>‹#›</a:t>
            </a:fld>
            <a:endParaRPr lang="en-US"/>
          </a:p>
        </p:txBody>
      </p:sp>
      <p:sp>
        <p:nvSpPr>
          <p:cNvPr id="8" name="TextBox 11"/>
          <p:cNvSpPr txBox="1"/>
          <p:nvPr/>
        </p:nvSpPr>
        <p:spPr>
          <a:xfrm>
            <a:off x="898297" y="971257"/>
            <a:ext cx="801910" cy="1969773"/>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
        <p:nvSpPr>
          <p:cNvPr id="9" name="TextBox 14"/>
          <p:cNvSpPr txBox="1"/>
          <p:nvPr/>
        </p:nvSpPr>
        <p:spPr>
          <a:xfrm>
            <a:off x="9330491" y="2613784"/>
            <a:ext cx="801910" cy="1969773"/>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Tree>
    <p:extLst>
      <p:ext uri="{BB962C8B-B14F-4D97-AF65-F5344CB8AC3E}">
        <p14:creationId xmlns:p14="http://schemas.microsoft.com/office/powerpoint/2010/main" val="282275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3124203"/>
            <a:ext cx="8825660" cy="1653180"/>
          </a:xfrm>
        </p:spPr>
        <p:txBody>
          <a:bodyPr anchor="b"/>
          <a:lstStyle>
            <a:lvl1pPr>
              <a:defRPr sz="4000"/>
            </a:lvl1pPr>
          </a:lstStyle>
          <a:p>
            <a:pPr lvl="0"/>
            <a:r>
              <a:rPr lang="en-US"/>
              <a:t>Click to edit Master title style</a:t>
            </a:r>
          </a:p>
        </p:txBody>
      </p:sp>
      <p:sp>
        <p:nvSpPr>
          <p:cNvPr id="3" name="Text Placeholder 2"/>
          <p:cNvSpPr txBox="1">
            <a:spLocks noGrp="1"/>
          </p:cNvSpPr>
          <p:nvPr>
            <p:ph type="body" idx="4294967295"/>
          </p:nvPr>
        </p:nvSpPr>
        <p:spPr>
          <a:xfrm>
            <a:off x="1154951" y="4777383"/>
            <a:ext cx="8825660" cy="860395"/>
          </a:xfrm>
        </p:spPr>
        <p:txBody>
          <a:bodyPr/>
          <a:lstStyle>
            <a:lvl1pPr marL="0" indent="0">
              <a:buNone/>
              <a:defRPr>
                <a:solidFill>
                  <a:srgbClr val="8AD0D6"/>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D53A4F40-26D8-4D17-970E-5954E2571155}"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7DE1886-E7C6-4235-9BED-087FFC5F2618}" type="slidenum">
              <a:t>‹#›</a:t>
            </a:fld>
            <a:endParaRPr lang="en-US"/>
          </a:p>
        </p:txBody>
      </p:sp>
    </p:spTree>
    <p:extLst>
      <p:ext uri="{BB962C8B-B14F-4D97-AF65-F5344CB8AC3E}">
        <p14:creationId xmlns:p14="http://schemas.microsoft.com/office/powerpoint/2010/main" val="421537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632947" y="1981203"/>
            <a:ext cx="2946864"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4" name="Text Placeholder 3"/>
          <p:cNvSpPr txBox="1">
            <a:spLocks noGrp="1"/>
          </p:cNvSpPr>
          <p:nvPr>
            <p:ph type="body" idx="4294967295"/>
          </p:nvPr>
        </p:nvSpPr>
        <p:spPr>
          <a:xfrm>
            <a:off x="652460" y="2667003"/>
            <a:ext cx="2927351" cy="3589340"/>
          </a:xfrm>
        </p:spPr>
        <p:txBody>
          <a:bodyPr/>
          <a:lstStyle>
            <a:lvl1pPr marL="0" indent="0">
              <a:buNone/>
              <a:defRPr sz="1400"/>
            </a:lvl1pPr>
          </a:lstStyle>
          <a:p>
            <a:pPr lvl="0"/>
            <a:r>
              <a:rPr lang="en-US"/>
              <a:t>Click to edit Master text styles</a:t>
            </a:r>
          </a:p>
        </p:txBody>
      </p:sp>
      <p:sp>
        <p:nvSpPr>
          <p:cNvPr id="5" name="Text Placeholder 4"/>
          <p:cNvSpPr txBox="1">
            <a:spLocks noGrp="1"/>
          </p:cNvSpPr>
          <p:nvPr>
            <p:ph type="body" idx="4294967295"/>
          </p:nvPr>
        </p:nvSpPr>
        <p:spPr>
          <a:xfrm>
            <a:off x="3883657" y="1981203"/>
            <a:ext cx="2936238"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6" name="Text Placeholder 3"/>
          <p:cNvSpPr txBox="1">
            <a:spLocks noGrp="1"/>
          </p:cNvSpPr>
          <p:nvPr>
            <p:ph type="body" idx="4294967295"/>
          </p:nvPr>
        </p:nvSpPr>
        <p:spPr>
          <a:xfrm>
            <a:off x="3873105" y="2667003"/>
            <a:ext cx="2946791" cy="3589340"/>
          </a:xfrm>
        </p:spPr>
        <p:txBody>
          <a:bodyPr/>
          <a:lstStyle>
            <a:lvl1pPr marL="0" indent="0">
              <a:buNone/>
              <a:defRPr sz="1400"/>
            </a:lvl1pPr>
          </a:lstStyle>
          <a:p>
            <a:pPr lvl="0"/>
            <a:r>
              <a:rPr lang="en-US"/>
              <a:t>Click to edit Master text styles</a:t>
            </a:r>
          </a:p>
        </p:txBody>
      </p:sp>
      <p:sp>
        <p:nvSpPr>
          <p:cNvPr id="7" name="Text Placeholder 4"/>
          <p:cNvSpPr txBox="1">
            <a:spLocks noGrp="1"/>
          </p:cNvSpPr>
          <p:nvPr>
            <p:ph type="body" idx="4294967295"/>
          </p:nvPr>
        </p:nvSpPr>
        <p:spPr>
          <a:xfrm>
            <a:off x="7124703" y="1981203"/>
            <a:ext cx="2932115"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8" name="Text Placeholder 3"/>
          <p:cNvSpPr txBox="1">
            <a:spLocks noGrp="1"/>
          </p:cNvSpPr>
          <p:nvPr>
            <p:ph type="body" idx="4294967295"/>
          </p:nvPr>
        </p:nvSpPr>
        <p:spPr>
          <a:xfrm>
            <a:off x="7124703" y="2667003"/>
            <a:ext cx="2932115" cy="3589340"/>
          </a:xfrm>
        </p:spPr>
        <p:txBody>
          <a:bodyPr/>
          <a:lstStyle>
            <a:lvl1pPr marL="0" indent="0">
              <a:buNone/>
              <a:defRPr sz="1400"/>
            </a:lvl1pPr>
          </a:lstStyle>
          <a:p>
            <a:pPr lvl="0"/>
            <a:r>
              <a:rPr lang="en-US"/>
              <a:t>Click to edit Master text styles</a:t>
            </a:r>
          </a:p>
        </p:txBody>
      </p:sp>
      <p:cxnSp>
        <p:nvCxnSpPr>
          <p:cNvPr id="9" name="Straight Connector 16"/>
          <p:cNvCxnSpPr/>
          <p:nvPr/>
        </p:nvCxnSpPr>
        <p:spPr>
          <a:xfrm>
            <a:off x="3726143" y="2133596"/>
            <a:ext cx="0" cy="3962407"/>
          </a:xfrm>
          <a:prstGeom prst="straightConnector1">
            <a:avLst/>
          </a:prstGeom>
          <a:noFill/>
          <a:ln w="12701" cap="rnd">
            <a:solidFill>
              <a:srgbClr val="8AD0D6">
                <a:alpha val="40000"/>
              </a:srgbClr>
            </a:solidFill>
            <a:prstDash val="solid"/>
          </a:ln>
        </p:spPr>
      </p:cxnSp>
      <p:cxnSp>
        <p:nvCxnSpPr>
          <p:cNvPr id="10" name="Straight Connector 17"/>
          <p:cNvCxnSpPr/>
          <p:nvPr/>
        </p:nvCxnSpPr>
        <p:spPr>
          <a:xfrm>
            <a:off x="6962223" y="2133596"/>
            <a:ext cx="0" cy="3966887"/>
          </a:xfrm>
          <a:prstGeom prst="straightConnector1">
            <a:avLst/>
          </a:prstGeom>
          <a:noFill/>
          <a:ln w="12701" cap="rnd">
            <a:solidFill>
              <a:srgbClr val="8AD0D6">
                <a:alpha val="40000"/>
              </a:srgbClr>
            </a:solidFill>
            <a:prstDash val="solid"/>
          </a:ln>
        </p:spPr>
      </p:cxnSp>
      <p:sp>
        <p:nvSpPr>
          <p:cNvPr id="11" name="Date Placeholder 3"/>
          <p:cNvSpPr txBox="1">
            <a:spLocks noGrp="1"/>
          </p:cNvSpPr>
          <p:nvPr>
            <p:ph type="dt" sz="half" idx="7"/>
          </p:nvPr>
        </p:nvSpPr>
        <p:spPr/>
        <p:txBody>
          <a:bodyPr/>
          <a:lstStyle>
            <a:lvl1pPr>
              <a:defRPr/>
            </a:lvl1pPr>
          </a:lstStyle>
          <a:p>
            <a:pPr lvl="0"/>
            <a:fld id="{6D6B53DF-A322-4EAD-9683-143AB846EF5B}" type="datetime1">
              <a:rPr lang="en-US"/>
              <a:pPr lvl="0"/>
              <a:t>6/11/2020</a:t>
            </a:fld>
            <a:endParaRPr lang="en-US"/>
          </a:p>
        </p:txBody>
      </p:sp>
      <p:sp>
        <p:nvSpPr>
          <p:cNvPr id="12" name="Footer Placeholder 4"/>
          <p:cNvSpPr txBox="1">
            <a:spLocks noGrp="1"/>
          </p:cNvSpPr>
          <p:nvPr>
            <p:ph type="ftr" sz="quarter" idx="9"/>
          </p:nvPr>
        </p:nvSpPr>
        <p:spPr/>
        <p:txBody>
          <a:bodyPr/>
          <a:lstStyle>
            <a:lvl1pPr>
              <a:defRPr/>
            </a:lvl1pPr>
          </a:lstStyle>
          <a:p>
            <a:pPr lvl="0"/>
            <a:endParaRPr lang="en-US"/>
          </a:p>
        </p:txBody>
      </p:sp>
      <p:sp>
        <p:nvSpPr>
          <p:cNvPr id="13" name="Slide Number Placeholder 5"/>
          <p:cNvSpPr txBox="1">
            <a:spLocks noGrp="1"/>
          </p:cNvSpPr>
          <p:nvPr>
            <p:ph type="sldNum" sz="quarter" idx="8"/>
          </p:nvPr>
        </p:nvSpPr>
        <p:spPr/>
        <p:txBody>
          <a:bodyPr/>
          <a:lstStyle>
            <a:lvl1pPr>
              <a:defRPr/>
            </a:lvl1pPr>
          </a:lstStyle>
          <a:p>
            <a:pPr lvl="0"/>
            <a:fld id="{CFF143A6-63B5-4F9D-8B9A-2CCE1B7167B9}" type="slidenum">
              <a:t>‹#›</a:t>
            </a:fld>
            <a:endParaRPr lang="en-US"/>
          </a:p>
        </p:txBody>
      </p:sp>
    </p:spTree>
    <p:extLst>
      <p:ext uri="{BB962C8B-B14F-4D97-AF65-F5344CB8AC3E}">
        <p14:creationId xmlns:p14="http://schemas.microsoft.com/office/powerpoint/2010/main" val="214883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652460" y="4250945"/>
            <a:ext cx="2940052"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4" name="Picture Placeholder 2"/>
          <p:cNvSpPr txBox="1">
            <a:spLocks noGrp="1"/>
          </p:cNvSpPr>
          <p:nvPr>
            <p:ph type="pic" idx="4294967295"/>
          </p:nvPr>
        </p:nvSpPr>
        <p:spPr>
          <a:xfrm>
            <a:off x="652460" y="2209803"/>
            <a:ext cx="2940052"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5" name="Text Placeholder 3"/>
          <p:cNvSpPr txBox="1">
            <a:spLocks noGrp="1"/>
          </p:cNvSpPr>
          <p:nvPr>
            <p:ph type="body" idx="4294967295"/>
          </p:nvPr>
        </p:nvSpPr>
        <p:spPr>
          <a:xfrm>
            <a:off x="652460" y="4827209"/>
            <a:ext cx="2940052" cy="659190"/>
          </a:xfrm>
        </p:spPr>
        <p:txBody>
          <a:bodyPr/>
          <a:lstStyle>
            <a:lvl1pPr marL="0" indent="0">
              <a:buNone/>
              <a:defRPr sz="1400"/>
            </a:lvl1pPr>
          </a:lstStyle>
          <a:p>
            <a:pPr lvl="0"/>
            <a:r>
              <a:rPr lang="en-US"/>
              <a:t>Click to edit Master text styles</a:t>
            </a:r>
          </a:p>
        </p:txBody>
      </p:sp>
      <p:sp>
        <p:nvSpPr>
          <p:cNvPr id="6" name="Text Placeholder 4"/>
          <p:cNvSpPr txBox="1">
            <a:spLocks noGrp="1"/>
          </p:cNvSpPr>
          <p:nvPr>
            <p:ph type="body" idx="4294967295"/>
          </p:nvPr>
        </p:nvSpPr>
        <p:spPr>
          <a:xfrm>
            <a:off x="3889372" y="4250945"/>
            <a:ext cx="2930523"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7" name="Picture Placeholder 2"/>
          <p:cNvSpPr txBox="1">
            <a:spLocks noGrp="1"/>
          </p:cNvSpPr>
          <p:nvPr>
            <p:ph type="pic" idx="4294967295"/>
          </p:nvPr>
        </p:nvSpPr>
        <p:spPr>
          <a:xfrm>
            <a:off x="3889372" y="2209803"/>
            <a:ext cx="2930523"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8" name="Text Placeholder 3"/>
          <p:cNvSpPr txBox="1">
            <a:spLocks noGrp="1"/>
          </p:cNvSpPr>
          <p:nvPr>
            <p:ph type="body" idx="4294967295"/>
          </p:nvPr>
        </p:nvSpPr>
        <p:spPr>
          <a:xfrm>
            <a:off x="3888019" y="4827209"/>
            <a:ext cx="2934410" cy="659190"/>
          </a:xfrm>
        </p:spPr>
        <p:txBody>
          <a:bodyPr/>
          <a:lstStyle>
            <a:lvl1pPr marL="0" indent="0">
              <a:buNone/>
              <a:defRPr sz="1400"/>
            </a:lvl1pPr>
          </a:lstStyle>
          <a:p>
            <a:pPr lvl="0"/>
            <a:r>
              <a:rPr lang="en-US"/>
              <a:t>Click to edit Master text styles</a:t>
            </a:r>
          </a:p>
        </p:txBody>
      </p:sp>
      <p:sp>
        <p:nvSpPr>
          <p:cNvPr id="9" name="Text Placeholder 4"/>
          <p:cNvSpPr txBox="1">
            <a:spLocks noGrp="1"/>
          </p:cNvSpPr>
          <p:nvPr>
            <p:ph type="body" idx="4294967295"/>
          </p:nvPr>
        </p:nvSpPr>
        <p:spPr>
          <a:xfrm>
            <a:off x="7124703" y="4250945"/>
            <a:ext cx="2932115"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10" name="Picture Placeholder 2"/>
          <p:cNvSpPr txBox="1">
            <a:spLocks noGrp="1"/>
          </p:cNvSpPr>
          <p:nvPr>
            <p:ph type="pic" idx="4294967295"/>
          </p:nvPr>
        </p:nvSpPr>
        <p:spPr>
          <a:xfrm>
            <a:off x="7124703" y="2209803"/>
            <a:ext cx="2932115"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1" name="Text Placeholder 3"/>
          <p:cNvSpPr txBox="1">
            <a:spLocks noGrp="1"/>
          </p:cNvSpPr>
          <p:nvPr>
            <p:ph type="body" idx="4294967295"/>
          </p:nvPr>
        </p:nvSpPr>
        <p:spPr>
          <a:xfrm>
            <a:off x="7124575" y="4827209"/>
            <a:ext cx="2936001" cy="659190"/>
          </a:xfrm>
        </p:spPr>
        <p:txBody>
          <a:bodyPr/>
          <a:lstStyle>
            <a:lvl1pPr marL="0" indent="0">
              <a:buNone/>
              <a:defRPr sz="1400"/>
            </a:lvl1pPr>
          </a:lstStyle>
          <a:p>
            <a:pPr lvl="0"/>
            <a:r>
              <a:rPr lang="en-US"/>
              <a:t>Click to edit Master text styles</a:t>
            </a:r>
          </a:p>
        </p:txBody>
      </p:sp>
      <p:cxnSp>
        <p:nvCxnSpPr>
          <p:cNvPr id="12" name="Straight Connector 18"/>
          <p:cNvCxnSpPr/>
          <p:nvPr/>
        </p:nvCxnSpPr>
        <p:spPr>
          <a:xfrm>
            <a:off x="3726143" y="2133596"/>
            <a:ext cx="0" cy="3962407"/>
          </a:xfrm>
          <a:prstGeom prst="straightConnector1">
            <a:avLst/>
          </a:prstGeom>
          <a:noFill/>
          <a:ln w="12701" cap="rnd">
            <a:solidFill>
              <a:srgbClr val="8AD0D6">
                <a:alpha val="40000"/>
              </a:srgbClr>
            </a:solidFill>
            <a:prstDash val="solid"/>
          </a:ln>
        </p:spPr>
      </p:cxnSp>
      <p:cxnSp>
        <p:nvCxnSpPr>
          <p:cNvPr id="13" name="Straight Connector 19"/>
          <p:cNvCxnSpPr/>
          <p:nvPr/>
        </p:nvCxnSpPr>
        <p:spPr>
          <a:xfrm>
            <a:off x="6962223" y="2133596"/>
            <a:ext cx="0" cy="3966887"/>
          </a:xfrm>
          <a:prstGeom prst="straightConnector1">
            <a:avLst/>
          </a:prstGeom>
          <a:noFill/>
          <a:ln w="12701" cap="rnd">
            <a:solidFill>
              <a:srgbClr val="8AD0D6">
                <a:alpha val="40000"/>
              </a:srgbClr>
            </a:solidFill>
            <a:prstDash val="solid"/>
          </a:ln>
        </p:spPr>
      </p:cxnSp>
      <p:sp>
        <p:nvSpPr>
          <p:cNvPr id="14" name="Date Placeholder 3"/>
          <p:cNvSpPr txBox="1">
            <a:spLocks noGrp="1"/>
          </p:cNvSpPr>
          <p:nvPr>
            <p:ph type="dt" sz="half" idx="7"/>
          </p:nvPr>
        </p:nvSpPr>
        <p:spPr/>
        <p:txBody>
          <a:bodyPr/>
          <a:lstStyle>
            <a:lvl1pPr>
              <a:defRPr/>
            </a:lvl1pPr>
          </a:lstStyle>
          <a:p>
            <a:pPr lvl="0"/>
            <a:fld id="{BDD04195-4DA0-491A-AD7D-5B4CDA227D93}" type="datetime1">
              <a:rPr lang="en-US"/>
              <a:pPr lvl="0"/>
              <a:t>6/11/2020</a:t>
            </a:fld>
            <a:endParaRPr lang="en-US"/>
          </a:p>
        </p:txBody>
      </p:sp>
      <p:sp>
        <p:nvSpPr>
          <p:cNvPr id="15" name="Footer Placeholder 4"/>
          <p:cNvSpPr txBox="1">
            <a:spLocks noGrp="1"/>
          </p:cNvSpPr>
          <p:nvPr>
            <p:ph type="ftr" sz="quarter" idx="9"/>
          </p:nvPr>
        </p:nvSpPr>
        <p:spPr/>
        <p:txBody>
          <a:bodyPr/>
          <a:lstStyle>
            <a:lvl1pPr>
              <a:defRPr/>
            </a:lvl1pPr>
          </a:lstStyle>
          <a:p>
            <a:pPr lvl="0"/>
            <a:endParaRPr lang="en-US"/>
          </a:p>
        </p:txBody>
      </p:sp>
      <p:sp>
        <p:nvSpPr>
          <p:cNvPr id="16" name="Slide Number Placeholder 5"/>
          <p:cNvSpPr txBox="1">
            <a:spLocks noGrp="1"/>
          </p:cNvSpPr>
          <p:nvPr>
            <p:ph type="sldNum" sz="quarter" idx="8"/>
          </p:nvPr>
        </p:nvSpPr>
        <p:spPr/>
        <p:txBody>
          <a:bodyPr/>
          <a:lstStyle>
            <a:lvl1pPr>
              <a:defRPr/>
            </a:lvl1pPr>
          </a:lstStyle>
          <a:p>
            <a:pPr lvl="0"/>
            <a:fld id="{35FE4A76-C080-402A-AF72-32AFDFB72DB4}" type="slidenum">
              <a:t>‹#›</a:t>
            </a:fld>
            <a:endParaRPr lang="en-US"/>
          </a:p>
        </p:txBody>
      </p:sp>
    </p:spTree>
    <p:extLst>
      <p:ext uri="{BB962C8B-B14F-4D97-AF65-F5344CB8AC3E}">
        <p14:creationId xmlns:p14="http://schemas.microsoft.com/office/powerpoint/2010/main" val="24366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D7F180E1-303A-4B2C-8C3D-0054B7FA44F9}"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FC852E7F-CBD7-45D8-BFBD-BDF64E0BE76C}" type="slidenum">
              <a:t>‹#›</a:t>
            </a:fld>
            <a:endParaRPr lang="en-US"/>
          </a:p>
        </p:txBody>
      </p:sp>
    </p:spTree>
    <p:extLst>
      <p:ext uri="{BB962C8B-B14F-4D97-AF65-F5344CB8AC3E}">
        <p14:creationId xmlns:p14="http://schemas.microsoft.com/office/powerpoint/2010/main" val="162780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304215" y="430216"/>
            <a:ext cx="1752603" cy="5826127"/>
          </a:xfrm>
        </p:spPr>
        <p:txBody>
          <a:bodyPr vert="eaVert" anchor="b"/>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52460" y="887416"/>
            <a:ext cx="7423144" cy="536892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5B63CF0-5BF7-4E79-85D8-08BA858F7684}"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1A38569-E40D-4B69-AE3A-F575BAF51939}" type="slidenum">
              <a:t>‹#›</a:t>
            </a:fld>
            <a:endParaRPr lang="en-US"/>
          </a:p>
        </p:txBody>
      </p:sp>
    </p:spTree>
    <p:extLst>
      <p:ext uri="{BB962C8B-B14F-4D97-AF65-F5344CB8AC3E}">
        <p14:creationId xmlns:p14="http://schemas.microsoft.com/office/powerpoint/2010/main" val="388780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E0A4E64F-91C0-4BE1-BCF0-8C992A46553F}"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5A1D2E68-312D-4C57-A67C-632D2EDAF57F}" type="slidenum">
              <a:t>‹#›</a:t>
            </a:fld>
            <a:endParaRPr lang="en-US"/>
          </a:p>
        </p:txBody>
      </p:sp>
    </p:spTree>
    <p:extLst>
      <p:ext uri="{BB962C8B-B14F-4D97-AF65-F5344CB8AC3E}">
        <p14:creationId xmlns:p14="http://schemas.microsoft.com/office/powerpoint/2010/main" val="98652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60" y="2861733"/>
            <a:ext cx="8825660" cy="1915649"/>
          </a:xfrm>
        </p:spPr>
        <p:txBody>
          <a:bodyPr anchor="b"/>
          <a:lstStyle>
            <a:lvl1pPr>
              <a:defRPr sz="4000"/>
            </a:lvl1pPr>
          </a:lstStyle>
          <a:p>
            <a:pPr lvl="0"/>
            <a:r>
              <a:rPr lang="en-US"/>
              <a:t>Click to edit Master title style</a:t>
            </a:r>
          </a:p>
        </p:txBody>
      </p:sp>
      <p:sp>
        <p:nvSpPr>
          <p:cNvPr id="3" name="Text Placeholder 2"/>
          <p:cNvSpPr txBox="1">
            <a:spLocks noGrp="1"/>
          </p:cNvSpPr>
          <p:nvPr>
            <p:ph type="body" idx="1"/>
          </p:nvPr>
        </p:nvSpPr>
        <p:spPr>
          <a:xfrm>
            <a:off x="1154951" y="4777383"/>
            <a:ext cx="8825660" cy="860395"/>
          </a:xfrm>
        </p:spPr>
        <p:txBody>
          <a:bodyPr/>
          <a:lstStyle>
            <a:lvl1pPr marL="0" indent="0">
              <a:buNone/>
              <a:defRPr cap="all">
                <a:solidFill>
                  <a:srgbClr val="8AD0D6"/>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2EB563E7-A299-4E7C-A2DA-49F1F1C7157E}" type="datetime1">
              <a:rPr lang="en-US"/>
              <a:pPr lvl="0"/>
              <a:t>6/11/2020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B8DCBBF8-F05C-447D-879A-48E03ADD16DE}" type="slidenum">
              <a:t>‹#›</a:t>
            </a:fld>
            <a:endParaRPr lang="en-US"/>
          </a:p>
        </p:txBody>
      </p:sp>
    </p:spTree>
    <p:extLst>
      <p:ext uri="{BB962C8B-B14F-4D97-AF65-F5344CB8AC3E}">
        <p14:creationId xmlns:p14="http://schemas.microsoft.com/office/powerpoint/2010/main" val="81914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103315" y="2060572"/>
            <a:ext cx="4396334" cy="419576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654494" y="2056092"/>
            <a:ext cx="4396343" cy="4200241"/>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1AA0F458-6D42-46F2-8690-57A31445AC5E}" type="datetime1">
              <a:rPr lang="en-US"/>
              <a:pPr lvl="0"/>
              <a:t>6/11/2020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CEEE186E-BD64-4849-9C8F-FC48A1D3EF51}" type="slidenum">
              <a:t>‹#›</a:t>
            </a:fld>
            <a:endParaRPr lang="en-US"/>
          </a:p>
        </p:txBody>
      </p:sp>
    </p:spTree>
    <p:extLst>
      <p:ext uri="{BB962C8B-B14F-4D97-AF65-F5344CB8AC3E}">
        <p14:creationId xmlns:p14="http://schemas.microsoft.com/office/powerpoint/2010/main" val="325298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103315" y="1904996"/>
            <a:ext cx="4396334"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4" name="Content Placeholder 3"/>
          <p:cNvSpPr txBox="1">
            <a:spLocks noGrp="1"/>
          </p:cNvSpPr>
          <p:nvPr>
            <p:ph idx="2"/>
          </p:nvPr>
        </p:nvSpPr>
        <p:spPr>
          <a:xfrm>
            <a:off x="1103315" y="2514600"/>
            <a:ext cx="4396334" cy="374173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654494" y="1904996"/>
            <a:ext cx="4396334"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6" name="Content Placeholder 5"/>
          <p:cNvSpPr txBox="1">
            <a:spLocks noGrp="1"/>
          </p:cNvSpPr>
          <p:nvPr>
            <p:ph idx="4"/>
          </p:nvPr>
        </p:nvSpPr>
        <p:spPr>
          <a:xfrm>
            <a:off x="5654494" y="2514600"/>
            <a:ext cx="4396334" cy="374173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B62A863F-AED8-437D-8485-C5E8B63FF60D}" type="datetime1">
              <a:rPr lang="en-US"/>
              <a:pPr lvl="0"/>
              <a:t>6/11/2020</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AA26A5E5-B3C5-41F7-BC02-B35A5D65428E}" type="slidenum">
              <a:t>‹#›</a:t>
            </a:fld>
            <a:endParaRPr lang="en-US"/>
          </a:p>
        </p:txBody>
      </p:sp>
    </p:spTree>
    <p:extLst>
      <p:ext uri="{BB962C8B-B14F-4D97-AF65-F5344CB8AC3E}">
        <p14:creationId xmlns:p14="http://schemas.microsoft.com/office/powerpoint/2010/main" val="199328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4ABF8A4C-5E0A-44C0-96F6-073C39EE5F83}" type="datetime1">
              <a:rPr lang="en-US"/>
              <a:pPr lvl="0"/>
              <a:t>6/11/2020</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0F4EACAC-37E0-45FA-8559-BE8A209453B0}" type="slidenum">
              <a:t>‹#›</a:t>
            </a:fld>
            <a:endParaRPr lang="en-US"/>
          </a:p>
        </p:txBody>
      </p:sp>
    </p:spTree>
    <p:extLst>
      <p:ext uri="{BB962C8B-B14F-4D97-AF65-F5344CB8AC3E}">
        <p14:creationId xmlns:p14="http://schemas.microsoft.com/office/powerpoint/2010/main" val="39360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50A86B0E-BB41-4321-B8E1-5471F1430F8B}" type="datetime1">
              <a:rPr lang="en-US"/>
              <a:pPr lvl="0"/>
              <a:t>6/11/2020</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7E355EB4-BC27-4C6D-A97E-02BAC21BF36E}" type="slidenum">
              <a:t>‹#›</a:t>
            </a:fld>
            <a:endParaRPr lang="en-US"/>
          </a:p>
        </p:txBody>
      </p:sp>
    </p:spTree>
    <p:extLst>
      <p:ext uri="{BB962C8B-B14F-4D97-AF65-F5344CB8AC3E}">
        <p14:creationId xmlns:p14="http://schemas.microsoft.com/office/powerpoint/2010/main" val="429129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1447796"/>
            <a:ext cx="3401065" cy="1447796"/>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4784616" y="1447796"/>
            <a:ext cx="5195995" cy="457200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1154951" y="3129277"/>
            <a:ext cx="3401065" cy="2895603"/>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0935CF2-AD61-4B7A-88D2-9B8E89D38575}" type="datetime1">
              <a:rPr lang="en-US"/>
              <a:pPr lvl="0"/>
              <a:t>6/11/2020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1528E9B-F5B8-4EDE-9F41-2485D8F393FF}" type="slidenum">
              <a:t>‹#›</a:t>
            </a:fld>
            <a:endParaRPr lang="en-US"/>
          </a:p>
        </p:txBody>
      </p:sp>
    </p:spTree>
    <p:extLst>
      <p:ext uri="{BB962C8B-B14F-4D97-AF65-F5344CB8AC3E}">
        <p14:creationId xmlns:p14="http://schemas.microsoft.com/office/powerpoint/2010/main" val="186114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53908" y="1854192"/>
            <a:ext cx="5092906" cy="1574807"/>
          </a:xfrm>
        </p:spPr>
        <p:txBody>
          <a:bodyPr anchor="b">
            <a:normAutofit/>
          </a:bodyPr>
          <a:lstStyle>
            <a:lvl1pPr>
              <a:defRPr sz="3600"/>
            </a:lvl1pPr>
          </a:lstStyle>
          <a:p>
            <a:pPr lvl="0"/>
            <a:r>
              <a:rPr lang="en-US"/>
              <a:t>Click to edit Master title style</a:t>
            </a:r>
          </a:p>
        </p:txBody>
      </p:sp>
      <p:sp>
        <p:nvSpPr>
          <p:cNvPr id="3" name="Picture Placeholder 2"/>
          <p:cNvSpPr txBox="1">
            <a:spLocks noGrp="1"/>
          </p:cNvSpPr>
          <p:nvPr>
            <p:ph type="pic" idx="1"/>
          </p:nvPr>
        </p:nvSpPr>
        <p:spPr>
          <a:xfrm>
            <a:off x="6949549" y="1143000"/>
            <a:ext cx="3200400" cy="4572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4" name="Text Placeholder 3"/>
          <p:cNvSpPr txBox="1">
            <a:spLocks noGrp="1"/>
          </p:cNvSpPr>
          <p:nvPr>
            <p:ph type="body" idx="2"/>
          </p:nvPr>
        </p:nvSpPr>
        <p:spPr>
          <a:xfrm>
            <a:off x="1154951" y="3657600"/>
            <a:ext cx="5084978" cy="1371600"/>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DC0EA92-B7C8-493E-903A-45E106D07B07}" type="datetime1">
              <a:rPr lang="en-US"/>
              <a:pPr lvl="0"/>
              <a:t>6/11/2020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8C5FFE1-21AE-4A56-A750-93592CF8ACC8}" type="slidenum">
              <a:t>‹#›</a:t>
            </a:fld>
            <a:endParaRPr lang="en-US"/>
          </a:p>
        </p:txBody>
      </p:sp>
    </p:spTree>
    <p:extLst>
      <p:ext uri="{BB962C8B-B14F-4D97-AF65-F5344CB8AC3E}">
        <p14:creationId xmlns:p14="http://schemas.microsoft.com/office/powerpoint/2010/main" val="212838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20"/>
          <a:srcRect l="3613"/>
          <a:stretch>
            <a:fillRect/>
          </a:stretch>
        </p:blipFill>
        <p:spPr>
          <a:xfrm>
            <a:off x="0" y="2669682"/>
            <a:ext cx="4037011" cy="4188317"/>
          </a:xfrm>
          <a:prstGeom prst="rect">
            <a:avLst/>
          </a:prstGeom>
          <a:noFill/>
          <a:ln cap="rnd">
            <a:noFill/>
          </a:ln>
        </p:spPr>
      </p:pic>
      <p:pic>
        <p:nvPicPr>
          <p:cNvPr id="3" name="Picture 6"/>
          <p:cNvPicPr>
            <a:picLocks noChangeAspect="1"/>
          </p:cNvPicPr>
          <p:nvPr/>
        </p:nvPicPr>
        <p:blipFill>
          <a:blip r:embed="rId21"/>
          <a:srcRect l="35640"/>
          <a:stretch>
            <a:fillRect/>
          </a:stretch>
        </p:blipFill>
        <p:spPr>
          <a:xfrm>
            <a:off x="0" y="2892347"/>
            <a:ext cx="1522411" cy="2365452"/>
          </a:xfrm>
          <a:prstGeom prst="rect">
            <a:avLst/>
          </a:prstGeom>
          <a:noFill/>
          <a:ln cap="rnd">
            <a:noFill/>
          </a:ln>
        </p:spPr>
      </p:pic>
      <p:sp>
        <p:nvSpPr>
          <p:cNvPr id="4" name="Oval 15"/>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50B9C1">
                  <a:alpha val="7000"/>
                </a:srgbClr>
              </a:gs>
              <a:gs pos="100000">
                <a:srgbClr val="50B9C1">
                  <a:alpha val="6000"/>
                </a:srgbClr>
              </a:gs>
            </a:gsLst>
            <a:path path="circle">
              <a:fillToRect l="50000" t="50000" r="50000" b="50000"/>
            </a:path>
          </a:gradFill>
          <a:ln cap="rnd">
            <a:noFill/>
            <a:prstDash val="solid"/>
          </a:ln>
        </p:spPr>
        <p:txBody>
          <a:bodyPr lIns="0" tIns="0" rIns="0" bIns="0"/>
          <a:lstStyle/>
          <a:p>
            <a:endParaRPr lang="en-GB"/>
          </a:p>
        </p:txBody>
      </p:sp>
      <p:pic>
        <p:nvPicPr>
          <p:cNvPr id="5" name="Picture 8"/>
          <p:cNvPicPr>
            <a:picLocks noChangeAspect="1"/>
          </p:cNvPicPr>
          <p:nvPr/>
        </p:nvPicPr>
        <p:blipFill>
          <a:blip r:embed="rId22"/>
          <a:srcRect t="28813"/>
          <a:stretch>
            <a:fillRect/>
          </a:stretch>
        </p:blipFill>
        <p:spPr>
          <a:xfrm>
            <a:off x="7999408" y="0"/>
            <a:ext cx="1603391" cy="1141408"/>
          </a:xfrm>
          <a:prstGeom prst="rect">
            <a:avLst/>
          </a:prstGeom>
          <a:noFill/>
          <a:ln cap="rnd">
            <a:noFill/>
          </a:ln>
        </p:spPr>
      </p:pic>
      <p:pic>
        <p:nvPicPr>
          <p:cNvPr id="6" name="Picture 9"/>
          <p:cNvPicPr>
            <a:picLocks noChangeAspect="1"/>
          </p:cNvPicPr>
          <p:nvPr/>
        </p:nvPicPr>
        <p:blipFill>
          <a:blip r:embed="rId23"/>
          <a:srcRect b="23320"/>
          <a:stretch>
            <a:fillRect/>
          </a:stretch>
        </p:blipFill>
        <p:spPr>
          <a:xfrm>
            <a:off x="8605875" y="6096003"/>
            <a:ext cx="993733" cy="761996"/>
          </a:xfrm>
          <a:prstGeom prst="rect">
            <a:avLst/>
          </a:prstGeom>
          <a:noFill/>
          <a:ln cap="rnd">
            <a:noFill/>
          </a:ln>
        </p:spPr>
      </p:pic>
      <p:sp>
        <p:nvSpPr>
          <p:cNvPr id="7" name="Rectangle 13"/>
          <p:cNvSpPr/>
          <p:nvPr/>
        </p:nvSpPr>
        <p:spPr>
          <a:xfrm>
            <a:off x="10437811" y="0"/>
            <a:ext cx="685800" cy="1143000"/>
          </a:xfrm>
          <a:prstGeom prst="rect">
            <a:avLst/>
          </a:prstGeom>
          <a:solidFill>
            <a:srgbClr val="B01513"/>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8" name="Title Placeholder 1"/>
          <p:cNvSpPr txBox="1">
            <a:spLocks noGrp="1"/>
          </p:cNvSpPr>
          <p:nvPr>
            <p:ph type="title"/>
          </p:nvPr>
        </p:nvSpPr>
        <p:spPr>
          <a:xfrm>
            <a:off x="646115" y="452719"/>
            <a:ext cx="9404722" cy="1400531"/>
          </a:xfrm>
          <a:prstGeom prst="rect">
            <a:avLst/>
          </a:prstGeom>
          <a:noFill/>
          <a:ln>
            <a:noFill/>
          </a:ln>
        </p:spPr>
        <p:txBody>
          <a:bodyPr vert="horz" wrap="square" lIns="91440" tIns="45720" rIns="91440" bIns="45720" anchor="t" anchorCtr="0" compatLnSpc="1">
            <a:noAutofit/>
          </a:bodyPr>
          <a:lstStyle/>
          <a:p>
            <a:pPr lvl="0"/>
            <a:r>
              <a:rPr lang="en-US"/>
              <a:t>Click to edit Master title style</a:t>
            </a:r>
          </a:p>
        </p:txBody>
      </p:sp>
      <p:sp>
        <p:nvSpPr>
          <p:cNvPr id="9" name="Text Placeholder 2"/>
          <p:cNvSpPr txBox="1">
            <a:spLocks noGrp="1"/>
          </p:cNvSpPr>
          <p:nvPr>
            <p:ph type="body" idx="1"/>
          </p:nvPr>
        </p:nvSpPr>
        <p:spPr>
          <a:xfrm>
            <a:off x="1103315" y="2052919"/>
            <a:ext cx="8946544" cy="4195477"/>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2"/>
          </p:nvPr>
        </p:nvSpPr>
        <p:spPr>
          <a:xfrm rot="5400013">
            <a:off x="10155647" y="1790697"/>
            <a:ext cx="990596" cy="30479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Century Gothic"/>
              </a:defRPr>
            </a:lvl1pPr>
          </a:lstStyle>
          <a:p>
            <a:pPr lvl="0"/>
            <a:fld id="{7A473514-6692-4E08-9644-9B9F9E1783E3}" type="datetime1">
              <a:rPr lang="en-US"/>
              <a:pPr lvl="0"/>
              <a:t>6/11/2020</a:t>
            </a:fld>
            <a:endParaRPr lang="en-US"/>
          </a:p>
        </p:txBody>
      </p:sp>
      <p:sp>
        <p:nvSpPr>
          <p:cNvPr id="11" name="Footer Placeholder 4"/>
          <p:cNvSpPr txBox="1">
            <a:spLocks noGrp="1"/>
          </p:cNvSpPr>
          <p:nvPr>
            <p:ph type="ftr" sz="quarter" idx="3"/>
          </p:nvPr>
        </p:nvSpPr>
        <p:spPr>
          <a:xfrm rot="5400013">
            <a:off x="8951578" y="3225295"/>
            <a:ext cx="3859792" cy="304796"/>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Century Gothic"/>
              </a:defRPr>
            </a:lvl1pPr>
          </a:lstStyle>
          <a:p>
            <a:pPr lvl="0"/>
            <a:endParaRPr lang="en-US"/>
          </a:p>
        </p:txBody>
      </p:sp>
      <p:sp>
        <p:nvSpPr>
          <p:cNvPr id="12" name="Slide Number Placeholder 5"/>
          <p:cNvSpPr txBox="1">
            <a:spLocks noGrp="1"/>
          </p:cNvSpPr>
          <p:nvPr>
            <p:ph type="sldNum" sz="quarter" idx="4"/>
          </p:nvPr>
        </p:nvSpPr>
        <p:spPr>
          <a:xfrm>
            <a:off x="10352544" y="295726"/>
            <a:ext cx="838203" cy="767684"/>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en-US" sz="2800" b="0" i="0" u="none" strike="noStrike" kern="1200" cap="none" spc="0" baseline="0">
                <a:solidFill>
                  <a:srgbClr val="FFFFFF"/>
                </a:solidFill>
                <a:uFillTx/>
                <a:latin typeface="Century Gothic"/>
              </a:defRPr>
            </a:lvl1pPr>
          </a:lstStyle>
          <a:p>
            <a:pPr lvl="0"/>
            <a:fld id="{217BFE44-A936-4C23-A9AE-DFDEDFBB2D3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en-US" sz="4200" b="0" i="0" u="none" strike="noStrike" kern="1200" cap="none" spc="0" baseline="0">
          <a:solidFill>
            <a:srgbClr val="EBEBEB"/>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en-US" sz="20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en-US" sz="18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en-US" sz="16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en-US" sz="14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en-US"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a:t>The Desert Biome</a:t>
            </a:r>
          </a:p>
        </p:txBody>
      </p:sp>
      <p:sp>
        <p:nvSpPr>
          <p:cNvPr id="3" name="Subtitle 2"/>
          <p:cNvSpPr txBox="1">
            <a:spLocks noGrp="1"/>
          </p:cNvSpPr>
          <p:nvPr>
            <p:ph type="subTitle" idx="1"/>
          </p:nvPr>
        </p:nvSpPr>
        <p:spPr/>
        <p:txBody>
          <a:bodyPr/>
          <a:lstStyle/>
          <a:p>
            <a:pPr lvl="0"/>
            <a:r>
              <a:rPr lang="en-GB"/>
              <a:t>By Cameron</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0806" y="4913195"/>
            <a:ext cx="4967785" cy="369332"/>
          </a:xfrm>
          <a:prstGeom prst="rect">
            <a:avLst/>
          </a:prstGeom>
          <a:noFill/>
        </p:spPr>
        <p:txBody>
          <a:bodyPr wrap="square" rtlCol="0">
            <a:spAutoFit/>
          </a:bodyPr>
          <a:lstStyle/>
          <a:p>
            <a:r>
              <a:rPr lang="en-GB" dirty="0" smtClean="0">
                <a:solidFill>
                  <a:schemeClr val="bg1"/>
                </a:solidFill>
              </a:rPr>
              <a:t>Thank you for watching!</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3098043" y="801867"/>
            <a:ext cx="4858602" cy="3647303"/>
          </a:xfrm>
          <a:prstGeom prst="rect">
            <a:avLst/>
          </a:prstGeom>
        </p:spPr>
      </p:pic>
    </p:spTree>
    <p:extLst>
      <p:ext uri="{BB962C8B-B14F-4D97-AF65-F5344CB8AC3E}">
        <p14:creationId xmlns:p14="http://schemas.microsoft.com/office/powerpoint/2010/main" val="15117131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3"/>
          <p:cNvSpPr txBox="1"/>
          <p:nvPr/>
        </p:nvSpPr>
        <p:spPr>
          <a:xfrm>
            <a:off x="5756852" y="1378037"/>
            <a:ext cx="5911403" cy="175432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Introduction.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dirty="0" smtClean="0">
                <a:solidFill>
                  <a:srgbClr val="FFFFFF"/>
                </a:solidFill>
                <a:latin typeface="Century Gothic"/>
              </a:rPr>
              <a:t>A</a:t>
            </a:r>
            <a:r>
              <a:rPr lang="en-GB" sz="1800" b="0" i="0" u="none" strike="noStrike" kern="1200" cap="none" spc="0" baseline="0" dirty="0" smtClean="0">
                <a:solidFill>
                  <a:srgbClr val="FFFFFF"/>
                </a:solidFill>
                <a:uFillTx/>
                <a:latin typeface="Century Gothic"/>
              </a:rPr>
              <a:t> </a:t>
            </a:r>
            <a:r>
              <a:rPr lang="en-GB" sz="1800" b="0" i="0" u="none" strike="noStrike" kern="1200" cap="none" spc="0" baseline="0" dirty="0">
                <a:solidFill>
                  <a:srgbClr val="FFFFFF"/>
                </a:solidFill>
                <a:uFillTx/>
                <a:latin typeface="Century Gothic"/>
              </a:rPr>
              <a:t>desert is a place that does not have much rainfall. So Antarctica is actually a desert! The Sahara desert is the largest hot desert. As there is not much rain deserts are very dry and not many plants live there</a:t>
            </a:r>
          </a:p>
        </p:txBody>
      </p:sp>
      <p:pic>
        <p:nvPicPr>
          <p:cNvPr id="3" name="Picture 4"/>
          <p:cNvPicPr>
            <a:picLocks noChangeAspect="1"/>
          </p:cNvPicPr>
          <p:nvPr/>
        </p:nvPicPr>
        <p:blipFill>
          <a:blip r:embed="rId2"/>
          <a:stretch>
            <a:fillRect/>
          </a:stretch>
        </p:blipFill>
        <p:spPr>
          <a:xfrm>
            <a:off x="1669621" y="1571222"/>
            <a:ext cx="3675110" cy="2897742"/>
          </a:xfrm>
          <a:prstGeom prst="rect">
            <a:avLst/>
          </a:prstGeom>
          <a:noFill/>
          <a:ln cap="rnd">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1"/>
          <p:cNvSpPr txBox="1"/>
          <p:nvPr/>
        </p:nvSpPr>
        <p:spPr>
          <a:xfrm>
            <a:off x="2409828" y="1590671"/>
            <a:ext cx="7410453" cy="2308320"/>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About the desert.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The average temperature is 100f,25cm of water falls on average a year, hot and dry deserts are warm throughout the fall and spring seasons and very hot during the summer. the winters usually have very little if any rainfall. Cold deserts have quite a bit of snow during winter. The summer and the beginning of the spring are barely warm enough for a few lichens, grasses and mosses to grow. Deserts are found mainly in Africa and Australia.</a:t>
            </a:r>
          </a:p>
        </p:txBody>
      </p:sp>
      <p:pic>
        <p:nvPicPr>
          <p:cNvPr id="3" name="Picture 2"/>
          <p:cNvPicPr>
            <a:picLocks noChangeAspect="1"/>
          </p:cNvPicPr>
          <p:nvPr/>
        </p:nvPicPr>
        <p:blipFill>
          <a:blip r:embed="rId2"/>
          <a:stretch>
            <a:fillRect/>
          </a:stretch>
        </p:blipFill>
        <p:spPr>
          <a:xfrm>
            <a:off x="3143250" y="4105271"/>
            <a:ext cx="5676896" cy="1781178"/>
          </a:xfrm>
          <a:prstGeom prst="rect">
            <a:avLst/>
          </a:prstGeom>
          <a:noFill/>
          <a:ln cap="rnd">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1"/>
          <p:cNvSpPr txBox="1"/>
          <p:nvPr/>
        </p:nvSpPr>
        <p:spPr>
          <a:xfrm>
            <a:off x="5238753" y="1838328"/>
            <a:ext cx="5886450" cy="3139318"/>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Animals found in the desert</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Scorpions and spiders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Snakes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Camels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Meerkats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Coyotes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Tortiose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3" name="AutoShape 2" descr="Coyote - Wikipedia"/>
          <p:cNvSpPr/>
          <p:nvPr/>
        </p:nvSpPr>
        <p:spPr>
          <a:xfrm>
            <a:off x="155576" y="-144466"/>
            <a:ext cx="304796" cy="2687641"/>
          </a:xfrm>
          <a:prstGeom prst="rect">
            <a:avLst/>
          </a:prstGeom>
          <a:noFill/>
          <a:ln cap="rnd">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AutoShape 4" descr="Coyote - Wikipedia"/>
          <p:cNvSpPr/>
          <p:nvPr/>
        </p:nvSpPr>
        <p:spPr>
          <a:xfrm>
            <a:off x="155576" y="-144466"/>
            <a:ext cx="304796" cy="304796"/>
          </a:xfrm>
          <a:prstGeom prst="rect">
            <a:avLst/>
          </a:prstGeom>
          <a:noFill/>
          <a:ln cap="rnd">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pic>
        <p:nvPicPr>
          <p:cNvPr id="5" name="Picture 4"/>
          <p:cNvPicPr>
            <a:picLocks noChangeAspect="1"/>
          </p:cNvPicPr>
          <p:nvPr/>
        </p:nvPicPr>
        <p:blipFill>
          <a:blip r:embed="rId2"/>
          <a:stretch>
            <a:fillRect/>
          </a:stretch>
        </p:blipFill>
        <p:spPr>
          <a:xfrm>
            <a:off x="1381128" y="1102930"/>
            <a:ext cx="1981203" cy="2305046"/>
          </a:xfrm>
          <a:prstGeom prst="rect">
            <a:avLst/>
          </a:prstGeom>
          <a:noFill/>
          <a:ln cap="rnd">
            <a:noFill/>
          </a:ln>
        </p:spPr>
      </p:pic>
      <p:sp>
        <p:nvSpPr>
          <p:cNvPr id="6" name="TextBox 5"/>
          <p:cNvSpPr txBox="1"/>
          <p:nvPr/>
        </p:nvSpPr>
        <p:spPr>
          <a:xfrm>
            <a:off x="1381128" y="3495678"/>
            <a:ext cx="1981203" cy="369335"/>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entury Gothic"/>
              </a:rPr>
              <a:t>A Coyote</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Box 1"/>
          <p:cNvSpPr txBox="1"/>
          <p:nvPr/>
        </p:nvSpPr>
        <p:spPr>
          <a:xfrm>
            <a:off x="5314949" y="962021"/>
            <a:ext cx="5076821" cy="2585319"/>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dirty="0" smtClean="0">
                <a:solidFill>
                  <a:srgbClr val="FFFFFF"/>
                </a:solidFill>
                <a:latin typeface="Century Gothic"/>
              </a:rPr>
              <a:t>An a</a:t>
            </a:r>
            <a:r>
              <a:rPr lang="en-GB" sz="1800" b="0" i="0" u="none" strike="noStrike" kern="1200" cap="none" spc="0" baseline="0" dirty="0" smtClean="0">
                <a:solidFill>
                  <a:srgbClr val="FFFFFF"/>
                </a:solidFill>
                <a:uFillTx/>
                <a:latin typeface="Century Gothic"/>
              </a:rPr>
              <a:t>nimal </a:t>
            </a:r>
            <a:r>
              <a:rPr lang="en-GB" sz="1800" b="0" i="0" u="none" strike="noStrike" kern="1200" cap="none" spc="0" baseline="0" dirty="0">
                <a:solidFill>
                  <a:srgbClr val="FFFFFF"/>
                </a:solidFill>
                <a:uFillTx/>
                <a:latin typeface="Century Gothic"/>
              </a:rPr>
              <a:t>that has adapted to the desert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The Mojave Desert sidewinder in the southwestern United States and the Namib Desert viper in Africa have adapted to slither sideways along the sand not only does it make moving easier on the sand but it makes only two points of the body touch the hot sand. Here is a link to a video of it.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entury Gothic"/>
            </a:endParaRPr>
          </a:p>
        </p:txBody>
      </p:sp>
      <p:pic>
        <p:nvPicPr>
          <p:cNvPr id="3" name="Picture 4"/>
          <p:cNvPicPr>
            <a:picLocks noChangeAspect="1"/>
          </p:cNvPicPr>
          <p:nvPr/>
        </p:nvPicPr>
        <p:blipFill>
          <a:blip r:embed="rId2"/>
          <a:stretch>
            <a:fillRect/>
          </a:stretch>
        </p:blipFill>
        <p:spPr>
          <a:xfrm>
            <a:off x="5707328" y="4068653"/>
            <a:ext cx="3779846" cy="493821"/>
          </a:xfrm>
          <a:prstGeom prst="rect">
            <a:avLst/>
          </a:prstGeom>
          <a:noFill/>
          <a:ln cap="rnd">
            <a:noFill/>
          </a:ln>
        </p:spPr>
      </p:pic>
      <p:pic>
        <p:nvPicPr>
          <p:cNvPr id="4" name="Picture 5"/>
          <p:cNvPicPr>
            <a:picLocks noChangeAspect="1"/>
          </p:cNvPicPr>
          <p:nvPr/>
        </p:nvPicPr>
        <p:blipFill>
          <a:blip r:embed="rId3"/>
          <a:stretch>
            <a:fillRect/>
          </a:stretch>
        </p:blipFill>
        <p:spPr>
          <a:xfrm>
            <a:off x="590546" y="1390646"/>
            <a:ext cx="3733796" cy="2924918"/>
          </a:xfrm>
          <a:prstGeom prst="rect">
            <a:avLst/>
          </a:prstGeom>
          <a:noFill/>
          <a:ln cap="rnd">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Box 1"/>
          <p:cNvSpPr txBox="1"/>
          <p:nvPr/>
        </p:nvSpPr>
        <p:spPr>
          <a:xfrm>
            <a:off x="3905246" y="981078"/>
            <a:ext cx="6019796" cy="175432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smtClean="0">
                <a:solidFill>
                  <a:srgbClr val="FFFFFF"/>
                </a:solidFill>
                <a:uFillTx/>
                <a:latin typeface="Century Gothic"/>
              </a:rPr>
              <a:t>Plants in the desert</a:t>
            </a:r>
            <a:endParaRPr lang="en-GB" sz="1800" b="0" i="0" u="none" strike="noStrike" kern="1200" cap="none" spc="0" baseline="0" dirty="0">
              <a:solidFill>
                <a:srgbClr val="FFFFFF"/>
              </a:solidFill>
              <a:uFillTx/>
              <a:latin typeface="Century Gothic"/>
            </a:endParaRP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Cacti</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A small amount of grass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Lots of shrubs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Also lots of bushes</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A few wild flowers </a:t>
            </a:r>
          </a:p>
        </p:txBody>
      </p:sp>
      <p:pic>
        <p:nvPicPr>
          <p:cNvPr id="3" name="Picture 3"/>
          <p:cNvPicPr>
            <a:picLocks noChangeAspect="1"/>
          </p:cNvPicPr>
          <p:nvPr/>
        </p:nvPicPr>
        <p:blipFill>
          <a:blip r:embed="rId2"/>
          <a:stretch>
            <a:fillRect/>
          </a:stretch>
        </p:blipFill>
        <p:spPr>
          <a:xfrm>
            <a:off x="1256842" y="981078"/>
            <a:ext cx="1810667" cy="2536152"/>
          </a:xfrm>
          <a:prstGeom prst="rect">
            <a:avLst/>
          </a:prstGeom>
          <a:noFill/>
          <a:ln cap="rnd">
            <a:noFill/>
          </a:ln>
        </p:spPr>
      </p:pic>
      <p:sp>
        <p:nvSpPr>
          <p:cNvPr id="4" name="TextBox 3"/>
          <p:cNvSpPr txBox="1"/>
          <p:nvPr/>
        </p:nvSpPr>
        <p:spPr>
          <a:xfrm>
            <a:off x="1434263" y="3766782"/>
            <a:ext cx="1923086" cy="369332"/>
          </a:xfrm>
          <a:prstGeom prst="rect">
            <a:avLst/>
          </a:prstGeom>
          <a:noFill/>
        </p:spPr>
        <p:txBody>
          <a:bodyPr wrap="square" rtlCol="0">
            <a:spAutoFit/>
          </a:bodyPr>
          <a:lstStyle/>
          <a:p>
            <a:r>
              <a:rPr lang="en-GB" dirty="0" smtClean="0">
                <a:solidFill>
                  <a:schemeClr val="bg1"/>
                </a:solidFill>
              </a:rPr>
              <a:t>A cactus</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4119564" y="1071557"/>
            <a:ext cx="2619371" cy="1743075"/>
          </a:xfrm>
          <a:prstGeom prst="rect">
            <a:avLst/>
          </a:prstGeom>
          <a:noFill/>
          <a:ln cap="rnd">
            <a:noFill/>
          </a:ln>
        </p:spPr>
      </p:pic>
      <p:sp>
        <p:nvSpPr>
          <p:cNvPr id="3" name="Rectangle 4"/>
          <p:cNvSpPr/>
          <p:nvPr/>
        </p:nvSpPr>
        <p:spPr>
          <a:xfrm>
            <a:off x="3047996" y="2967337"/>
            <a:ext cx="6096003" cy="923333"/>
          </a:xfrm>
          <a:prstGeom prst="rect">
            <a:avLst/>
          </a:prstGeom>
          <a:noFill/>
          <a:ln cap="rnd">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dirty="0" smtClean="0">
                <a:solidFill>
                  <a:srgbClr val="FFFFFF"/>
                </a:solidFill>
                <a:latin typeface="Century Gothic"/>
              </a:rPr>
              <a:t>A p</a:t>
            </a:r>
            <a:r>
              <a:rPr lang="en-GB" sz="1800" b="0" i="0" u="none" strike="noStrike" kern="1200" cap="none" spc="0" baseline="0" dirty="0" smtClean="0">
                <a:solidFill>
                  <a:srgbClr val="FFFFFF"/>
                </a:solidFill>
                <a:uFillTx/>
                <a:latin typeface="Century Gothic"/>
              </a:rPr>
              <a:t>lant </a:t>
            </a:r>
            <a:r>
              <a:rPr lang="en-GB" sz="1800" b="0" i="0" u="none" strike="noStrike" kern="1200" cap="none" spc="0" baseline="0" dirty="0">
                <a:solidFill>
                  <a:srgbClr val="FFFFFF"/>
                </a:solidFill>
                <a:uFillTx/>
                <a:latin typeface="Century Gothic"/>
              </a:rPr>
              <a:t>that has adapted to the desert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Cacti, they need barely any water as it only rains 20cm a year.</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Box 2"/>
          <p:cNvSpPr txBox="1"/>
          <p:nvPr/>
        </p:nvSpPr>
        <p:spPr>
          <a:xfrm>
            <a:off x="2286000" y="1714500"/>
            <a:ext cx="3362321" cy="1200329"/>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Threats to the desert.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entury Gothic"/>
              </a:rPr>
              <a:t>Sometimes nuclear waste is dumped in the desert</a:t>
            </a:r>
            <a:r>
              <a:rPr lang="en-GB" sz="1800" b="0" i="0" u="none" strike="noStrike" kern="1200" cap="none" spc="0" baseline="0" dirty="0" smtClean="0">
                <a:solidFill>
                  <a:srgbClr val="FFFFFF"/>
                </a:solidFill>
                <a:uFillTx/>
                <a:latin typeface="Century Gothic"/>
              </a:rPr>
              <a:t>.</a:t>
            </a:r>
            <a:endParaRPr lang="en-GB" sz="1800" b="0" i="0" u="none" strike="noStrike" kern="1200" cap="none" spc="0" baseline="0" dirty="0">
              <a:solidFill>
                <a:srgbClr val="FFFFFF"/>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entury Gothic"/>
            </a:endParaRPr>
          </a:p>
        </p:txBody>
      </p:sp>
      <p:pic>
        <p:nvPicPr>
          <p:cNvPr id="3" name="Picture 3"/>
          <p:cNvPicPr>
            <a:picLocks noChangeAspect="1"/>
          </p:cNvPicPr>
          <p:nvPr/>
        </p:nvPicPr>
        <p:blipFill>
          <a:blip r:embed="rId2"/>
          <a:stretch>
            <a:fillRect/>
          </a:stretch>
        </p:blipFill>
        <p:spPr>
          <a:xfrm>
            <a:off x="6800850" y="1943100"/>
            <a:ext cx="3305171" cy="2079720"/>
          </a:xfrm>
          <a:prstGeom prst="rect">
            <a:avLst/>
          </a:prstGeom>
          <a:noFill/>
          <a:ln cap="rnd">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3833" y="1392072"/>
            <a:ext cx="9362364" cy="923330"/>
          </a:xfrm>
          <a:prstGeom prst="rect">
            <a:avLst/>
          </a:prstGeom>
          <a:noFill/>
        </p:spPr>
        <p:txBody>
          <a:bodyPr wrap="square" rtlCol="0">
            <a:spAutoFit/>
          </a:bodyPr>
          <a:lstStyle/>
          <a:p>
            <a:r>
              <a:rPr lang="en-GB" dirty="0" smtClean="0">
                <a:solidFill>
                  <a:schemeClr val="bg1"/>
                </a:solidFill>
              </a:rPr>
              <a:t>Why you would want to visit this biome is because there are many interesting plants and animals, it could make a very interesting safari. Deserts are generally not inhabited by humans so if you wanted to go somewhere away from people the desert would be a good place </a:t>
            </a:r>
            <a:endParaRPr lang="en-GB" dirty="0">
              <a:solidFill>
                <a:schemeClr val="bg1"/>
              </a:solidFill>
            </a:endParaRPr>
          </a:p>
        </p:txBody>
      </p:sp>
      <p:sp>
        <p:nvSpPr>
          <p:cNvPr id="2" name="AutoShape 2" descr="Desert Safari Dubai - 2020 All You Need to Know Before You G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716594" y="2954286"/>
            <a:ext cx="3716593" cy="2443623"/>
          </a:xfrm>
          <a:prstGeom prst="rect">
            <a:avLst/>
          </a:prstGeom>
        </p:spPr>
      </p:pic>
    </p:spTree>
    <p:extLst>
      <p:ext uri="{BB962C8B-B14F-4D97-AF65-F5344CB8AC3E}">
        <p14:creationId xmlns:p14="http://schemas.microsoft.com/office/powerpoint/2010/main" val="29395035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960</TotalTime>
  <Words>267</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The Desert Biome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Desert Biome</dc:title>
  <dc:creator>Andy Willis</dc:creator>
  <cp:lastModifiedBy>Andy Willis</cp:lastModifiedBy>
  <cp:revision>18</cp:revision>
  <dcterms:created xsi:type="dcterms:W3CDTF">2020-06-09T13:16:00Z</dcterms:created>
  <dcterms:modified xsi:type="dcterms:W3CDTF">2020-06-11T21:58:25Z</dcterms:modified>
</cp:coreProperties>
</file>