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668"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a:xfrm>
            <a:off x="5332412" y="5883275"/>
            <a:ext cx="4324044" cy="365125"/>
          </a:xfrm>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149937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272934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346934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247478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3810983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4000389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307958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67841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145884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951856" y="5867131"/>
            <a:ext cx="551167" cy="365125"/>
          </a:xfrm>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415968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264892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35170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42216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151682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257984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140100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79B81-CC58-4753-B436-4A10CE7E6336}"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40C6D5-234C-42D9-BB4A-AE2D7F110773}" type="slidenum">
              <a:rPr lang="en-GB" smtClean="0"/>
              <a:t>‹#›</a:t>
            </a:fld>
            <a:endParaRPr lang="en-GB" dirty="0"/>
          </a:p>
        </p:txBody>
      </p:sp>
    </p:spTree>
    <p:extLst>
      <p:ext uri="{BB962C8B-B14F-4D97-AF65-F5344CB8AC3E}">
        <p14:creationId xmlns:p14="http://schemas.microsoft.com/office/powerpoint/2010/main" val="287200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179B81-CC58-4753-B436-4A10CE7E6336}" type="datetimeFigureOut">
              <a:rPr lang="en-GB" smtClean="0"/>
              <a:t>22/05/2020</a:t>
            </a:fld>
            <a:endParaRPr lang="en-GB"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0C6D5-234C-42D9-BB4A-AE2D7F110773}" type="slidenum">
              <a:rPr lang="en-GB" smtClean="0"/>
              <a:t>‹#›</a:t>
            </a:fld>
            <a:endParaRPr lang="en-GB" dirty="0"/>
          </a:p>
        </p:txBody>
      </p:sp>
    </p:spTree>
    <p:extLst>
      <p:ext uri="{BB962C8B-B14F-4D97-AF65-F5344CB8AC3E}">
        <p14:creationId xmlns:p14="http://schemas.microsoft.com/office/powerpoint/2010/main" val="319320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010F-9133-4F57-9356-5A3175AF704E}"/>
              </a:ext>
            </a:extLst>
          </p:cNvPr>
          <p:cNvSpPr>
            <a:spLocks noGrp="1"/>
          </p:cNvSpPr>
          <p:nvPr>
            <p:ph type="ctrTitle"/>
          </p:nvPr>
        </p:nvSpPr>
        <p:spPr>
          <a:xfrm>
            <a:off x="3396661" y="1607700"/>
            <a:ext cx="8574622" cy="2616199"/>
          </a:xfrm>
        </p:spPr>
        <p:txBody>
          <a:bodyPr>
            <a:normAutofit fontScale="90000"/>
          </a:bodyPr>
          <a:lstStyle/>
          <a:p>
            <a:r>
              <a:rPr lang="en-GB" dirty="0">
                <a:solidFill>
                  <a:schemeClr val="accent1">
                    <a:lumMod val="75000"/>
                  </a:schemeClr>
                </a:solidFill>
                <a:latin typeface="Gabriola" panose="04040605051002020D02" pitchFamily="82" charset="0"/>
              </a:rPr>
              <a:t>Maps and contours</a:t>
            </a:r>
            <a:br>
              <a:rPr lang="en-GB" dirty="0"/>
            </a:br>
            <a:br>
              <a:rPr lang="en-GB" dirty="0"/>
            </a:br>
            <a:r>
              <a:rPr lang="en-GB" sz="2700" dirty="0">
                <a:solidFill>
                  <a:schemeClr val="accent1">
                    <a:lumMod val="75000"/>
                  </a:schemeClr>
                </a:solidFill>
              </a:rPr>
              <a:t>by Arthur Perchard</a:t>
            </a:r>
            <a:r>
              <a:rPr lang="en-GB" sz="4900" dirty="0">
                <a:solidFill>
                  <a:schemeClr val="accent1">
                    <a:lumMod val="75000"/>
                  </a:schemeClr>
                </a:solidFill>
              </a:rPr>
              <a:t> </a:t>
            </a:r>
            <a:endParaRPr lang="en-GB" dirty="0">
              <a:solidFill>
                <a:schemeClr val="accent1">
                  <a:lumMod val="75000"/>
                </a:schemeClr>
              </a:solidFill>
            </a:endParaRPr>
          </a:p>
        </p:txBody>
      </p:sp>
      <p:sp>
        <p:nvSpPr>
          <p:cNvPr id="3" name="Subtitle 2">
            <a:extLst>
              <a:ext uri="{FF2B5EF4-FFF2-40B4-BE49-F238E27FC236}">
                <a16:creationId xmlns:a16="http://schemas.microsoft.com/office/drawing/2014/main" id="{4EE48EEB-D472-4A10-B363-C0FBC8FE2C2E}"/>
              </a:ext>
            </a:extLst>
          </p:cNvPr>
          <p:cNvSpPr>
            <a:spLocks noGrp="1"/>
          </p:cNvSpPr>
          <p:nvPr>
            <p:ph type="subTitle" idx="1"/>
          </p:nvPr>
        </p:nvSpPr>
        <p:spPr>
          <a:xfrm>
            <a:off x="9049406" y="3602038"/>
            <a:ext cx="1618593" cy="1655762"/>
          </a:xfrm>
        </p:spPr>
        <p:txBody>
          <a:bodyPr/>
          <a:lstStyle/>
          <a:p>
            <a:r>
              <a:rPr lang="en-GB" dirty="0"/>
              <a:t> </a:t>
            </a:r>
          </a:p>
        </p:txBody>
      </p:sp>
      <p:pic>
        <p:nvPicPr>
          <p:cNvPr id="4098" name="Picture 2" descr="World Map: A clickable map of world countries :-)">
            <a:extLst>
              <a:ext uri="{FF2B5EF4-FFF2-40B4-BE49-F238E27FC236}">
                <a16:creationId xmlns:a16="http://schemas.microsoft.com/office/drawing/2014/main" id="{3B5F8852-CD4A-46D6-9474-C15882950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931" y="126125"/>
            <a:ext cx="5255172" cy="330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03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applause.wav"/>
          </p:stSnd>
        </p:sndAc>
      </p:transition>
    </mc:Choice>
    <mc:Fallback>
      <p:transition spd="slow">
        <p:fade/>
        <p:sndAc>
          <p:stSnd>
            <p:snd r:embed="rId2"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ography and Map Skills Handbook - ppt video online download">
            <a:extLst>
              <a:ext uri="{FF2B5EF4-FFF2-40B4-BE49-F238E27FC236}">
                <a16:creationId xmlns:a16="http://schemas.microsoft.com/office/drawing/2014/main" id="{30861F9C-2ACA-4201-8282-62ECF706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653" y="4033784"/>
            <a:ext cx="3827806" cy="25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BA14C4-214F-495F-A72B-4B37DADCFA05}"/>
              </a:ext>
            </a:extLst>
          </p:cNvPr>
          <p:cNvSpPr>
            <a:spLocks noGrp="1"/>
          </p:cNvSpPr>
          <p:nvPr>
            <p:ph type="title"/>
          </p:nvPr>
        </p:nvSpPr>
        <p:spPr/>
        <p:txBody>
          <a:bodyPr>
            <a:normAutofit/>
          </a:bodyPr>
          <a:lstStyle/>
          <a:p>
            <a:r>
              <a:rPr lang="en-GB" sz="5400" dirty="0">
                <a:solidFill>
                  <a:schemeClr val="accent1">
                    <a:lumMod val="75000"/>
                  </a:schemeClr>
                </a:solidFill>
                <a:latin typeface="Gabriola" panose="04040605051002020D02" pitchFamily="82" charset="0"/>
              </a:rPr>
              <a:t>So, how do you understand maps?</a:t>
            </a:r>
          </a:p>
        </p:txBody>
      </p:sp>
      <p:sp>
        <p:nvSpPr>
          <p:cNvPr id="3" name="Content Placeholder 2">
            <a:extLst>
              <a:ext uri="{FF2B5EF4-FFF2-40B4-BE49-F238E27FC236}">
                <a16:creationId xmlns:a16="http://schemas.microsoft.com/office/drawing/2014/main" id="{8720098B-2427-4B57-A2D6-C449543CF772}"/>
              </a:ext>
            </a:extLst>
          </p:cNvPr>
          <p:cNvSpPr>
            <a:spLocks noGrp="1"/>
          </p:cNvSpPr>
          <p:nvPr>
            <p:ph idx="1"/>
          </p:nvPr>
        </p:nvSpPr>
        <p:spPr>
          <a:xfrm>
            <a:off x="1337912" y="2926080"/>
            <a:ext cx="5053263" cy="2252311"/>
          </a:xfrm>
        </p:spPr>
        <p:txBody>
          <a:bodyPr>
            <a:normAutofit fontScale="25000" lnSpcReduction="20000"/>
          </a:bodyPr>
          <a:lstStyle/>
          <a:p>
            <a:r>
              <a:rPr lang="en-GB" sz="11200" dirty="0">
                <a:solidFill>
                  <a:schemeClr val="accent1">
                    <a:lumMod val="75000"/>
                  </a:schemeClr>
                </a:solidFill>
              </a:rPr>
              <a:t>Well, coordinates  can help a lot. They show you exactly where a place is.  In this map the tractor is in square M9</a:t>
            </a:r>
          </a:p>
          <a:p>
            <a:r>
              <a:rPr lang="en-GB" sz="11200" dirty="0">
                <a:solidFill>
                  <a:schemeClr val="accent1">
                    <a:lumMod val="75000"/>
                  </a:schemeClr>
                </a:solidFill>
              </a:rPr>
              <a:t>Keys also help. They’re patterns and signs</a:t>
            </a:r>
            <a:r>
              <a:rPr lang="en-GB" sz="14400" dirty="0">
                <a:solidFill>
                  <a:schemeClr val="accent1">
                    <a:lumMod val="75000"/>
                  </a:schemeClr>
                </a:solidFill>
              </a:rPr>
              <a:t> </a:t>
            </a:r>
            <a:r>
              <a:rPr lang="en-GB" sz="11200" dirty="0">
                <a:solidFill>
                  <a:schemeClr val="accent1">
                    <a:lumMod val="75000"/>
                  </a:schemeClr>
                </a:solidFill>
              </a:rPr>
              <a:t>that show </a:t>
            </a:r>
            <a:r>
              <a:rPr lang="en-GB" dirty="0">
                <a:solidFill>
                  <a:schemeClr val="accent1">
                    <a:lumMod val="75000"/>
                  </a:schemeClr>
                </a:solidFill>
              </a:rPr>
              <a:t> </a:t>
            </a:r>
            <a:r>
              <a:rPr lang="en-GB" sz="11200" dirty="0">
                <a:solidFill>
                  <a:schemeClr val="accent1">
                    <a:lumMod val="75000"/>
                  </a:schemeClr>
                </a:solidFill>
              </a:rPr>
              <a:t>for example : x_x_ is a foot</a:t>
            </a:r>
            <a:r>
              <a:rPr lang="en-GB" sz="38400" dirty="0">
                <a:solidFill>
                  <a:schemeClr val="accent1">
                    <a:lumMod val="75000"/>
                  </a:schemeClr>
                </a:solidFill>
              </a:rPr>
              <a:t> </a:t>
            </a:r>
            <a:r>
              <a:rPr lang="en-GB" sz="11200" dirty="0">
                <a:solidFill>
                  <a:schemeClr val="accent1">
                    <a:lumMod val="75000"/>
                  </a:schemeClr>
                </a:solidFill>
              </a:rPr>
              <a:t>path and --------- is a road that horses can ride on.</a:t>
            </a:r>
            <a:endParaRPr lang="en-GB" dirty="0">
              <a:solidFill>
                <a:schemeClr val="accent1">
                  <a:lumMod val="75000"/>
                </a:schemeClr>
              </a:solidFill>
            </a:endParaRPr>
          </a:p>
        </p:txBody>
      </p:sp>
      <p:pic>
        <p:nvPicPr>
          <p:cNvPr id="5" name="Picture 4">
            <a:extLst>
              <a:ext uri="{FF2B5EF4-FFF2-40B4-BE49-F238E27FC236}">
                <a16:creationId xmlns:a16="http://schemas.microsoft.com/office/drawing/2014/main" id="{D81EA7C2-9F2C-4A46-B023-70EF4E49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883" y="1904358"/>
            <a:ext cx="2641736" cy="2082907"/>
          </a:xfrm>
          <a:prstGeom prst="rect">
            <a:avLst/>
          </a:prstGeom>
        </p:spPr>
      </p:pic>
    </p:spTree>
    <p:extLst>
      <p:ext uri="{BB962C8B-B14F-4D97-AF65-F5344CB8AC3E}">
        <p14:creationId xmlns:p14="http://schemas.microsoft.com/office/powerpoint/2010/main" val="4181370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FA27-3BE9-4438-B788-4E1401F4288D}"/>
              </a:ext>
            </a:extLst>
          </p:cNvPr>
          <p:cNvSpPr>
            <a:spLocks noGrp="1"/>
          </p:cNvSpPr>
          <p:nvPr>
            <p:ph type="title"/>
          </p:nvPr>
        </p:nvSpPr>
        <p:spPr/>
        <p:txBody>
          <a:bodyPr>
            <a:normAutofit/>
          </a:bodyPr>
          <a:lstStyle/>
          <a:p>
            <a:r>
              <a:rPr lang="en-GB" sz="6000" dirty="0">
                <a:solidFill>
                  <a:schemeClr val="accent1">
                    <a:lumMod val="75000"/>
                  </a:schemeClr>
                </a:solidFill>
                <a:latin typeface="Freestyle Script" panose="030804020302050B0404" pitchFamily="66" charset="0"/>
              </a:rPr>
              <a:t>And what does “contours” mean?</a:t>
            </a:r>
          </a:p>
        </p:txBody>
      </p:sp>
      <p:sp>
        <p:nvSpPr>
          <p:cNvPr id="3" name="Content Placeholder 2">
            <a:extLst>
              <a:ext uri="{FF2B5EF4-FFF2-40B4-BE49-F238E27FC236}">
                <a16:creationId xmlns:a16="http://schemas.microsoft.com/office/drawing/2014/main" id="{F67E4963-C126-44D5-80E9-8F745138FC5A}"/>
              </a:ext>
            </a:extLst>
          </p:cNvPr>
          <p:cNvSpPr>
            <a:spLocks noGrp="1"/>
          </p:cNvSpPr>
          <p:nvPr>
            <p:ph idx="1"/>
          </p:nvPr>
        </p:nvSpPr>
        <p:spPr>
          <a:xfrm>
            <a:off x="1631454" y="1994337"/>
            <a:ext cx="10018713" cy="1841939"/>
          </a:xfrm>
        </p:spPr>
        <p:txBody>
          <a:bodyPr/>
          <a:lstStyle/>
          <a:p>
            <a:r>
              <a:rPr lang="en-GB" dirty="0">
                <a:solidFill>
                  <a:schemeClr val="accent1">
                    <a:lumMod val="75000"/>
                  </a:schemeClr>
                </a:solidFill>
              </a:rPr>
              <a:t>Contours are lines that show you how steep or flat a hill or mountain is . They can be very useful sometimes for example, if you want to go on a bike ride with NO hills!</a:t>
            </a:r>
          </a:p>
        </p:txBody>
      </p:sp>
      <p:pic>
        <p:nvPicPr>
          <p:cNvPr id="2050" name="Picture 2" descr="Topographic Map Contour Lines | HowStuffWorks">
            <a:extLst>
              <a:ext uri="{FF2B5EF4-FFF2-40B4-BE49-F238E27FC236}">
                <a16:creationId xmlns:a16="http://schemas.microsoft.com/office/drawing/2014/main" id="{7EB79063-255C-4E45-9C8B-5551196DF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324" y="3429000"/>
            <a:ext cx="5984920" cy="336528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Up 3">
            <a:extLst>
              <a:ext uri="{FF2B5EF4-FFF2-40B4-BE49-F238E27FC236}">
                <a16:creationId xmlns:a16="http://schemas.microsoft.com/office/drawing/2014/main" id="{DC6FBEA6-B5DC-45F2-A0B4-ACF9E99CA154}"/>
              </a:ext>
            </a:extLst>
          </p:cNvPr>
          <p:cNvSpPr/>
          <p:nvPr/>
        </p:nvSpPr>
        <p:spPr>
          <a:xfrm rot="7413353">
            <a:off x="4695668" y="3249426"/>
            <a:ext cx="613180" cy="9950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43672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571-538E-45A4-B12A-B50BBDA72453}"/>
              </a:ext>
            </a:extLst>
          </p:cNvPr>
          <p:cNvSpPr>
            <a:spLocks noGrp="1"/>
          </p:cNvSpPr>
          <p:nvPr>
            <p:ph type="title"/>
          </p:nvPr>
        </p:nvSpPr>
        <p:spPr/>
        <p:txBody>
          <a:bodyPr>
            <a:normAutofit/>
          </a:bodyPr>
          <a:lstStyle/>
          <a:p>
            <a:r>
              <a:rPr lang="en-GB" sz="5400" dirty="0">
                <a:solidFill>
                  <a:schemeClr val="accent1">
                    <a:lumMod val="75000"/>
                  </a:schemeClr>
                </a:solidFill>
                <a:latin typeface="Freestyle Script" panose="030804020302050B0404" pitchFamily="66" charset="0"/>
              </a:rPr>
              <a:t>Great, so then why do we have a G.P.S and sat</a:t>
            </a:r>
            <a:r>
              <a:rPr lang="en-GB" sz="5400" dirty="0">
                <a:solidFill>
                  <a:schemeClr val="accent1">
                    <a:lumMod val="75000"/>
                  </a:schemeClr>
                </a:solidFill>
              </a:rPr>
              <a:t> </a:t>
            </a:r>
            <a:r>
              <a:rPr lang="en-GB" sz="5400" dirty="0">
                <a:solidFill>
                  <a:schemeClr val="accent1">
                    <a:lumMod val="75000"/>
                  </a:schemeClr>
                </a:solidFill>
                <a:latin typeface="Freestyle Script" panose="030804020302050B0404" pitchFamily="66" charset="0"/>
              </a:rPr>
              <a:t>navs</a:t>
            </a:r>
          </a:p>
        </p:txBody>
      </p:sp>
      <p:sp>
        <p:nvSpPr>
          <p:cNvPr id="3" name="Content Placeholder 2">
            <a:extLst>
              <a:ext uri="{FF2B5EF4-FFF2-40B4-BE49-F238E27FC236}">
                <a16:creationId xmlns:a16="http://schemas.microsoft.com/office/drawing/2014/main" id="{E82E0971-6BE1-436D-80BA-2D65E6261714}"/>
              </a:ext>
            </a:extLst>
          </p:cNvPr>
          <p:cNvSpPr>
            <a:spLocks noGrp="1"/>
          </p:cNvSpPr>
          <p:nvPr>
            <p:ph idx="1"/>
          </p:nvPr>
        </p:nvSpPr>
        <p:spPr>
          <a:xfrm>
            <a:off x="1484310" y="1954925"/>
            <a:ext cx="4483353" cy="4217275"/>
          </a:xfrm>
        </p:spPr>
        <p:txBody>
          <a:bodyPr>
            <a:normAutofit fontScale="92500" lnSpcReduction="10000"/>
          </a:bodyPr>
          <a:lstStyle/>
          <a:p>
            <a:r>
              <a:rPr lang="en-GB" dirty="0">
                <a:solidFill>
                  <a:schemeClr val="accent1">
                    <a:lumMod val="75000"/>
                  </a:schemeClr>
                </a:solidFill>
              </a:rPr>
              <a:t>All of these devices have just as much information as maps and atlases but it would be a bit weird if you suddenly pulled an atlas out of your pocket in the middle of nowhere wouldn’t it !</a:t>
            </a:r>
          </a:p>
          <a:p>
            <a:r>
              <a:rPr lang="en-GB" dirty="0">
                <a:solidFill>
                  <a:schemeClr val="accent1">
                    <a:lumMod val="75000"/>
                  </a:schemeClr>
                </a:solidFill>
              </a:rPr>
              <a:t>Also, satnavs are intelligent pictures from satellites so they can tell exactly where you are in the world and how to get to your destination. With maps, we have to work that out for ourselves.</a:t>
            </a:r>
          </a:p>
        </p:txBody>
      </p:sp>
      <p:pic>
        <p:nvPicPr>
          <p:cNvPr id="5122" name="Picture 2" descr="How Does Global Positioning System (GPS) Work? » Science ABC">
            <a:extLst>
              <a:ext uri="{FF2B5EF4-FFF2-40B4-BE49-F238E27FC236}">
                <a16:creationId xmlns:a16="http://schemas.microsoft.com/office/drawing/2014/main" id="{A89EE6C5-D466-4D61-B8D5-0B42A2D28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22094"/>
            <a:ext cx="48768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70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5C9C-96E5-40CE-A12C-47280A413BE9}"/>
              </a:ext>
            </a:extLst>
          </p:cNvPr>
          <p:cNvSpPr>
            <a:spLocks noGrp="1"/>
          </p:cNvSpPr>
          <p:nvPr>
            <p:ph type="title"/>
          </p:nvPr>
        </p:nvSpPr>
        <p:spPr/>
        <p:txBody>
          <a:bodyPr>
            <a:normAutofit/>
          </a:bodyPr>
          <a:lstStyle/>
          <a:p>
            <a:r>
              <a:rPr lang="en-GB" sz="5400" dirty="0">
                <a:solidFill>
                  <a:schemeClr val="accent1">
                    <a:lumMod val="75000"/>
                  </a:schemeClr>
                </a:solidFill>
                <a:latin typeface="Freestyle Script" panose="030804020302050B0404" pitchFamily="66" charset="0"/>
              </a:rPr>
              <a:t>Cool, so can satellites see my  house from</a:t>
            </a:r>
            <a:r>
              <a:rPr lang="en-GB" sz="5400" dirty="0">
                <a:solidFill>
                  <a:schemeClr val="accent1">
                    <a:lumMod val="75000"/>
                  </a:schemeClr>
                </a:solidFill>
              </a:rPr>
              <a:t> </a:t>
            </a:r>
            <a:r>
              <a:rPr lang="en-GB" sz="5400" dirty="0">
                <a:solidFill>
                  <a:schemeClr val="accent1">
                    <a:lumMod val="75000"/>
                  </a:schemeClr>
                </a:solidFill>
                <a:latin typeface="Freestyle Script" panose="030804020302050B0404" pitchFamily="66" charset="0"/>
              </a:rPr>
              <a:t>space?  </a:t>
            </a:r>
          </a:p>
        </p:txBody>
      </p:sp>
      <p:sp>
        <p:nvSpPr>
          <p:cNvPr id="3" name="Content Placeholder 2">
            <a:extLst>
              <a:ext uri="{FF2B5EF4-FFF2-40B4-BE49-F238E27FC236}">
                <a16:creationId xmlns:a16="http://schemas.microsoft.com/office/drawing/2014/main" id="{D089E734-A29A-44C8-8440-4BA9FD8D9907}"/>
              </a:ext>
            </a:extLst>
          </p:cNvPr>
          <p:cNvSpPr>
            <a:spLocks noGrp="1"/>
          </p:cNvSpPr>
          <p:nvPr>
            <p:ph idx="1"/>
          </p:nvPr>
        </p:nvSpPr>
        <p:spPr>
          <a:xfrm>
            <a:off x="1484311" y="1205565"/>
            <a:ext cx="10018713" cy="2223435"/>
          </a:xfrm>
        </p:spPr>
        <p:txBody>
          <a:bodyPr/>
          <a:lstStyle/>
          <a:p>
            <a:r>
              <a:rPr lang="en-GB" dirty="0">
                <a:solidFill>
                  <a:schemeClr val="accent1">
                    <a:lumMod val="75000"/>
                  </a:schemeClr>
                </a:solidFill>
              </a:rPr>
              <a:t>You can go onto Google earth and if you know your address just type it in and there you go! You can see your house from space!!! The red marker shows our house in Corsham.</a:t>
            </a:r>
          </a:p>
        </p:txBody>
      </p:sp>
      <p:pic>
        <p:nvPicPr>
          <p:cNvPr id="7170" name="Picture 2" descr="How to Get a Satellite View of Any Location Using Google Earth">
            <a:extLst>
              <a:ext uri="{FF2B5EF4-FFF2-40B4-BE49-F238E27FC236}">
                <a16:creationId xmlns:a16="http://schemas.microsoft.com/office/drawing/2014/main" id="{3E1380FA-2D6D-4C15-9CD4-C1B3ECD4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72" y="3268121"/>
            <a:ext cx="4928938" cy="2112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8B1D09-9CAF-483B-835F-E0258315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079" y="3542032"/>
            <a:ext cx="4431076" cy="2319753"/>
          </a:xfrm>
          <a:prstGeom prst="rect">
            <a:avLst/>
          </a:prstGeom>
        </p:spPr>
      </p:pic>
    </p:spTree>
    <p:extLst>
      <p:ext uri="{BB962C8B-B14F-4D97-AF65-F5344CB8AC3E}">
        <p14:creationId xmlns:p14="http://schemas.microsoft.com/office/powerpoint/2010/main" val="2421736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sndAc>
          <p:stSnd>
            <p:snd r:embed="rId2" name="push.wav"/>
          </p:stSnd>
        </p:sndAc>
      </p:transition>
    </mc:Choice>
    <mc:Fallback>
      <p:transition spd="slow">
        <p:fade/>
        <p:sndAc>
          <p:stSnd>
            <p:snd r:embed="rId2" name="pu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4C12-AE36-4D21-9A57-0EC286271E19}"/>
              </a:ext>
            </a:extLst>
          </p:cNvPr>
          <p:cNvSpPr>
            <a:spLocks noGrp="1"/>
          </p:cNvSpPr>
          <p:nvPr>
            <p:ph type="title"/>
          </p:nvPr>
        </p:nvSpPr>
        <p:spPr/>
        <p:txBody>
          <a:bodyPr/>
          <a:lstStyle/>
          <a:p>
            <a:r>
              <a:rPr lang="en-GB" sz="5400" dirty="0">
                <a:solidFill>
                  <a:schemeClr val="accent1">
                    <a:lumMod val="75000"/>
                  </a:schemeClr>
                </a:solidFill>
                <a:latin typeface="Freestyle Script" panose="030804020302050B0404" pitchFamily="66" charset="0"/>
              </a:rPr>
              <a:t>Wait, so I can make my own map?</a:t>
            </a:r>
            <a:br>
              <a:rPr lang="en-GB" dirty="0">
                <a:solidFill>
                  <a:schemeClr val="accent1">
                    <a:lumMod val="75000"/>
                  </a:schemeClr>
                </a:solidFill>
              </a:rPr>
            </a:b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F3761E26-1441-4F85-97FD-4ADA4936FD27}"/>
              </a:ext>
            </a:extLst>
          </p:cNvPr>
          <p:cNvSpPr>
            <a:spLocks noGrp="1"/>
          </p:cNvSpPr>
          <p:nvPr>
            <p:ph idx="1"/>
          </p:nvPr>
        </p:nvSpPr>
        <p:spPr/>
        <p:txBody>
          <a:bodyPr/>
          <a:lstStyle/>
          <a:p>
            <a:r>
              <a:rPr lang="en-GB" dirty="0">
                <a:solidFill>
                  <a:schemeClr val="accent1">
                    <a:lumMod val="75000"/>
                  </a:schemeClr>
                </a:solidFill>
              </a:rPr>
              <a:t>Sure you can, you could do one of your own </a:t>
            </a:r>
          </a:p>
          <a:p>
            <a:pPr marL="0" indent="0">
              <a:buNone/>
            </a:pPr>
            <a:r>
              <a:rPr lang="en-GB" dirty="0">
                <a:solidFill>
                  <a:schemeClr val="accent1">
                    <a:lumMod val="75000"/>
                  </a:schemeClr>
                </a:solidFill>
              </a:rPr>
              <a:t>garden or your house!! </a:t>
            </a:r>
          </a:p>
        </p:txBody>
      </p:sp>
      <p:pic>
        <p:nvPicPr>
          <p:cNvPr id="1026" name="Picture 2" descr="How to Make Your Own Fantasy Novel Maps">
            <a:extLst>
              <a:ext uri="{FF2B5EF4-FFF2-40B4-BE49-F238E27FC236}">
                <a16:creationId xmlns:a16="http://schemas.microsoft.com/office/drawing/2014/main" id="{04C2186A-87E6-4683-8D05-DC0F0CF5D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289" y="2666998"/>
            <a:ext cx="3850565"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23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5036-9074-4908-8A00-1A2F25EB8AEB}"/>
              </a:ext>
            </a:extLst>
          </p:cNvPr>
          <p:cNvSpPr>
            <a:spLocks noGrp="1"/>
          </p:cNvSpPr>
          <p:nvPr>
            <p:ph type="title"/>
          </p:nvPr>
        </p:nvSpPr>
        <p:spPr/>
        <p:txBody>
          <a:bodyPr/>
          <a:lstStyle/>
          <a:p>
            <a:r>
              <a:rPr lang="en-GB" dirty="0"/>
              <a:t>A map of my garden</a:t>
            </a:r>
          </a:p>
        </p:txBody>
      </p:sp>
      <p:pic>
        <p:nvPicPr>
          <p:cNvPr id="6" name="Content Placeholder 5">
            <a:extLst>
              <a:ext uri="{FF2B5EF4-FFF2-40B4-BE49-F238E27FC236}">
                <a16:creationId xmlns:a16="http://schemas.microsoft.com/office/drawing/2014/main" id="{E92CABF6-FB63-48D2-B472-3207ADC019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8251" y="2140819"/>
            <a:ext cx="3555257" cy="474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king a Map out of a Mountain | METEO 3: Introductory Meteorology">
            <a:extLst>
              <a:ext uri="{FF2B5EF4-FFF2-40B4-BE49-F238E27FC236}">
                <a16:creationId xmlns:a16="http://schemas.microsoft.com/office/drawing/2014/main" id="{1B5DAC39-D3F2-49AD-8733-D71BA79EF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9" y="0"/>
            <a:ext cx="1219910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49B07C-CD4B-441C-A45E-643B4791175E}"/>
              </a:ext>
            </a:extLst>
          </p:cNvPr>
          <p:cNvSpPr>
            <a:spLocks noGrp="1"/>
          </p:cNvSpPr>
          <p:nvPr>
            <p:ph idx="1"/>
          </p:nvPr>
        </p:nvSpPr>
        <p:spPr>
          <a:xfrm>
            <a:off x="76980" y="1852469"/>
            <a:ext cx="6513006" cy="2867394"/>
          </a:xfrm>
        </p:spPr>
        <p:txBody>
          <a:bodyPr>
            <a:normAutofit/>
          </a:bodyPr>
          <a:lstStyle/>
          <a:p>
            <a:pPr marL="0" indent="0" algn="ctr">
              <a:buNone/>
            </a:pPr>
            <a:r>
              <a:rPr lang="en-GB" sz="5400" b="1" dirty="0">
                <a:solidFill>
                  <a:schemeClr val="bg1"/>
                </a:solidFill>
              </a:rPr>
              <a:t>Thanks for watching bye!!!!!!!!!</a:t>
            </a:r>
          </a:p>
        </p:txBody>
      </p:sp>
    </p:spTree>
    <p:extLst>
      <p:ext uri="{BB962C8B-B14F-4D97-AF65-F5344CB8AC3E}">
        <p14:creationId xmlns:p14="http://schemas.microsoft.com/office/powerpoint/2010/main" val="1119805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2" name="explode.wav"/>
          </p:stSnd>
        </p:sndAc>
      </p:transition>
    </mc:Choice>
    <mc:Fallback>
      <p:transition spd="slow">
        <p:fade/>
        <p:sndAc>
          <p:stSnd>
            <p:snd r:embed="rId2" name="explod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582</TotalTime>
  <Words>301</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Corbel</vt:lpstr>
      <vt:lpstr>Freestyle Script</vt:lpstr>
      <vt:lpstr>Gabriola</vt:lpstr>
      <vt:lpstr>Parallax</vt:lpstr>
      <vt:lpstr>Maps and contours  by Arthur Perchard </vt:lpstr>
      <vt:lpstr>So, how do you understand maps?</vt:lpstr>
      <vt:lpstr>And what does “contours” mean?</vt:lpstr>
      <vt:lpstr>Great, so then why do we have a G.P.S and sat navs</vt:lpstr>
      <vt:lpstr>Cool, so can satellites see my  house from space?  </vt:lpstr>
      <vt:lpstr>Wait, so I can make my own map? </vt:lpstr>
      <vt:lpstr>A map of my garden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and contors </dc:title>
  <dc:creator>Tara</dc:creator>
  <cp:lastModifiedBy>Tara</cp:lastModifiedBy>
  <cp:revision>18</cp:revision>
  <dcterms:created xsi:type="dcterms:W3CDTF">2020-05-21T13:03:20Z</dcterms:created>
  <dcterms:modified xsi:type="dcterms:W3CDTF">2020-05-22T18:10:37Z</dcterms:modified>
</cp:coreProperties>
</file>